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onika" initials="V" lastIdx="1" clrIdx="0">
    <p:extLst>
      <p:ext uri="{19B8F6BF-5375-455C-9EA6-DF929625EA0E}">
        <p15:presenceInfo xmlns:p15="http://schemas.microsoft.com/office/powerpoint/2012/main" userId="Veroni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2404531"/>
            <a:ext cx="7766936" cy="1646302"/>
          </a:xfrm>
        </p:spPr>
        <p:txBody>
          <a:bodyPr/>
          <a:lstStyle/>
          <a:p>
            <a:r>
              <a:rPr lang="sl-SI" sz="6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ŽIVALSKE UGANKE 3</a:t>
            </a:r>
            <a:endParaRPr lang="sl-SI" sz="6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8" name="Picture 4" descr="Odpotuj z Mojco Mavec na 5* safari v Južno Afriko - Hiša potovan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06" y="61307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zgodba (Slika 3/10) - Aktivni.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67" y="944088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acher PNG Download Image | PNG 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248" y="4015510"/>
            <a:ext cx="173355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ni oblaček 3"/>
          <p:cNvSpPr/>
          <p:nvPr/>
        </p:nvSpPr>
        <p:spPr>
          <a:xfrm>
            <a:off x="1670858" y="4147607"/>
            <a:ext cx="6525491" cy="2070313"/>
          </a:xfrm>
          <a:prstGeom prst="wedgeEllipseCallout">
            <a:avLst>
              <a:gd name="adj1" fmla="val 59422"/>
              <a:gd name="adj2" fmla="val -370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ŽIVJO. STE LEPO POBARVALI PIRHE? SIGURNO SO BILI ČUDOVITI. SEDAJ JE PA ČAS ZA TELOVADBO MOŽGANČKOV. VESELO NA DELO.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70314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15.</a:t>
            </a:r>
          </a:p>
          <a:p>
            <a:pPr marL="0" indent="0" algn="just">
              <a:buNone/>
            </a:pPr>
            <a:r>
              <a:rPr lang="sl-SI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 HIŠI NA DREVESU SE ZBIRA, HIŠA IZ EVKALIPTUSA JE, HIŠO SI SAMA PODIRA, SAJ JO SAMA TUDI POJE.</a:t>
            </a:r>
            <a:endParaRPr lang="sl-SI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65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0015" y="1488775"/>
            <a:ext cx="5203714" cy="3902785"/>
          </a:xfrm>
        </p:spPr>
      </p:pic>
    </p:spTree>
    <p:extLst>
      <p:ext uri="{BB962C8B-B14F-4D97-AF65-F5344CB8AC3E}">
        <p14:creationId xmlns:p14="http://schemas.microsoft.com/office/powerpoint/2010/main" val="31321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onde business woman icon Royalty Free Vector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130" y="453318"/>
            <a:ext cx="17240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sian businesswoman or teacher with a pointer vector flat cartoo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2" y="3046888"/>
            <a:ext cx="3177829" cy="340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ni oblaček 4"/>
          <p:cNvSpPr/>
          <p:nvPr/>
        </p:nvSpPr>
        <p:spPr>
          <a:xfrm>
            <a:off x="1432949" y="181957"/>
            <a:ext cx="6384174" cy="2668385"/>
          </a:xfrm>
          <a:prstGeom prst="wedgeEllipseCallout">
            <a:avLst>
              <a:gd name="adj1" fmla="val 66131"/>
              <a:gd name="adj2" fmla="val -10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UČITELJICE VAS LEPO POZDRAVLJAMO IN VAM POŠILJAMO VIRTUALNE OBJEME. OSTANITE ZDRAVI!</a:t>
            </a:r>
            <a:endParaRPr lang="sl-SI" dirty="0"/>
          </a:p>
        </p:txBody>
      </p:sp>
      <p:sp>
        <p:nvSpPr>
          <p:cNvPr id="6" name="Ovalni oblaček 5"/>
          <p:cNvSpPr/>
          <p:nvPr/>
        </p:nvSpPr>
        <p:spPr>
          <a:xfrm>
            <a:off x="4017818" y="3435928"/>
            <a:ext cx="6262255" cy="2512290"/>
          </a:xfrm>
          <a:prstGeom prst="wedgeEllipseCallout">
            <a:avLst>
              <a:gd name="adj1" fmla="val -64491"/>
              <a:gd name="adj2" fmla="val -39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NA ŠOLI SMO UČITELJICE OPB RAZPISALE LIKOVNI NATEČAJ „OSTANI DOMA“. POGLEJ SI NA NAŠI STRANI. </a:t>
            </a:r>
            <a:r>
              <a:rPr lang="sl-SI" dirty="0" smtClean="0"/>
              <a:t>VERJAMEM, </a:t>
            </a:r>
            <a:r>
              <a:rPr lang="sl-SI" dirty="0" smtClean="0"/>
              <a:t>DA LAHKO USTVARITE ČUDOVITE IZDELKE. POTRUDITE SE!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22301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35028" y="1362567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11.</a:t>
            </a:r>
          </a:p>
          <a:p>
            <a:pPr marL="0" indent="0" algn="ctr">
              <a:buNone/>
            </a:pPr>
            <a:endParaRPr lang="sl-SI" sz="3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r>
              <a:rPr lang="sl-SI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PRAVIJO MU „KAMELJI VRABEC“, ORJAŠKI PTIČ JE NELETALEC, PERESA ČRNA, NA REPU BEL, Z GLAVO V ZEMLJO SE JE SKRIT ODŠEL.</a:t>
            </a:r>
            <a:endParaRPr lang="sl-SI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63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8718" y="1173528"/>
            <a:ext cx="5410258" cy="4326735"/>
          </a:xfrm>
        </p:spPr>
      </p:pic>
    </p:spTree>
    <p:extLst>
      <p:ext uri="{BB962C8B-B14F-4D97-AF65-F5344CB8AC3E}">
        <p14:creationId xmlns:p14="http://schemas.microsoft.com/office/powerpoint/2010/main" val="3659062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12.</a:t>
            </a:r>
          </a:p>
          <a:p>
            <a:pPr marL="0" indent="0" algn="just">
              <a:buNone/>
            </a:pPr>
            <a:r>
              <a:rPr lang="sl-SI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 SO LETALA, KI ČEZ DAN LE VISIJO, A V NOČI MRAČNI SE NA LOV ZAPODIJO.</a:t>
            </a:r>
            <a:endParaRPr lang="sl-SI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34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6160" y="1391792"/>
            <a:ext cx="5314552" cy="3985913"/>
          </a:xfrm>
        </p:spPr>
      </p:pic>
    </p:spTree>
    <p:extLst>
      <p:ext uri="{BB962C8B-B14F-4D97-AF65-F5344CB8AC3E}">
        <p14:creationId xmlns:p14="http://schemas.microsoft.com/office/powerpoint/2010/main" val="463493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13.</a:t>
            </a:r>
          </a:p>
          <a:p>
            <a:pPr marL="0" indent="0" algn="just">
              <a:buNone/>
            </a:pPr>
            <a:r>
              <a:rPr lang="sl-SI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 CESTE POD ZEMLJO IN GORE NAD VSEM, EN ROJEN ČRN KOPAČ JE KRIV, VAM POVEM.</a:t>
            </a:r>
            <a:endParaRPr lang="sl-SI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2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2607" y="1226924"/>
            <a:ext cx="5502973" cy="4127229"/>
          </a:xfrm>
        </p:spPr>
      </p:pic>
    </p:spTree>
    <p:extLst>
      <p:ext uri="{BB962C8B-B14F-4D97-AF65-F5344CB8AC3E}">
        <p14:creationId xmlns:p14="http://schemas.microsoft.com/office/powerpoint/2010/main" val="88449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14. </a:t>
            </a:r>
          </a:p>
          <a:p>
            <a:pPr marL="0" indent="0" algn="just">
              <a:buNone/>
            </a:pPr>
            <a:r>
              <a:rPr lang="sl-SI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NISO PRAV VISOKI, ORODJA POZNAJO, PET PRSTOV NA ROKI, SE Z NJII IGRAJO. NI TO ČLOVEK KOT SI LE TI, A IZ NJIH NAJ NASTAL BI.</a:t>
            </a:r>
            <a:endParaRPr lang="sl-SI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13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0139" y="1139640"/>
            <a:ext cx="5602726" cy="4202044"/>
          </a:xfrm>
        </p:spPr>
      </p:pic>
    </p:spTree>
    <p:extLst>
      <p:ext uri="{BB962C8B-B14F-4D97-AF65-F5344CB8AC3E}">
        <p14:creationId xmlns:p14="http://schemas.microsoft.com/office/powerpoint/2010/main" val="1194077170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134</TotalTime>
  <Words>199</Words>
  <Application>Microsoft Office PowerPoint</Application>
  <PresentationFormat>Širokozaslonsko</PresentationFormat>
  <Paragraphs>15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Gladko</vt:lpstr>
      <vt:lpstr>ŽIVALSKE UGANKE 3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ŽIVALSKE UGANKE 3</dc:title>
  <dc:creator>Veronika</dc:creator>
  <cp:lastModifiedBy>Veronika</cp:lastModifiedBy>
  <cp:revision>9</cp:revision>
  <dcterms:created xsi:type="dcterms:W3CDTF">2020-04-14T07:23:56Z</dcterms:created>
  <dcterms:modified xsi:type="dcterms:W3CDTF">2020-04-14T11:02:57Z</dcterms:modified>
</cp:coreProperties>
</file>