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81881" y="2460567"/>
            <a:ext cx="7766936" cy="1058254"/>
          </a:xfrm>
        </p:spPr>
        <p:txBody>
          <a:bodyPr/>
          <a:lstStyle/>
          <a:p>
            <a:r>
              <a:rPr lang="sl-SI" dirty="0" smtClean="0"/>
              <a:t>ŽIVALSKE UGANKE 2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just"/>
            <a:r>
              <a:rPr lang="sl-SI" sz="2800" dirty="0" smtClean="0"/>
              <a:t>TI JE USPELO REŠITI PRVE UGANKE? BRAVO. POŠILJAMO TI NOVE.</a:t>
            </a:r>
          </a:p>
          <a:p>
            <a:pPr algn="l"/>
            <a:endParaRPr lang="sl-SI" sz="2800" dirty="0"/>
          </a:p>
          <a:p>
            <a:pPr algn="l"/>
            <a:r>
              <a:rPr lang="sl-SI" sz="2800" dirty="0" smtClean="0"/>
              <a:t>POZDRAVČKI OD VAŠIH UČITELJIC!         </a:t>
            </a:r>
          </a:p>
          <a:p>
            <a:pPr algn="l"/>
            <a:r>
              <a:rPr lang="sl-SI" sz="2800" dirty="0" smtClean="0"/>
              <a:t> </a:t>
            </a:r>
            <a:endParaRPr lang="sl-SI" sz="2800" dirty="0"/>
          </a:p>
        </p:txBody>
      </p:sp>
      <p:pic>
        <p:nvPicPr>
          <p:cNvPr id="1028" name="Picture 4" descr="Aktualno - Akcija &quot;Podari objem topline&quot; - Rdeči križ Slovenij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764" y="518549"/>
            <a:ext cx="2143125" cy="207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462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07067" y="2485506"/>
            <a:ext cx="7766936" cy="2238661"/>
          </a:xfrm>
        </p:spPr>
        <p:txBody>
          <a:bodyPr/>
          <a:lstStyle/>
          <a:p>
            <a:pPr algn="just"/>
            <a:r>
              <a:rPr lang="sl-SI" sz="3600" dirty="0" smtClean="0"/>
              <a:t>10. </a:t>
            </a:r>
            <a:br>
              <a:rPr lang="sl-SI" sz="3600" dirty="0" smtClean="0"/>
            </a:br>
            <a:r>
              <a:rPr lang="sl-SI" sz="3600" dirty="0" smtClean="0">
                <a:solidFill>
                  <a:schemeClr val="tx1"/>
                </a:solidFill>
              </a:rPr>
              <a:t>KONJ, KI V VODI SE RAD VALJA, DA PRED SONCEM LAHKO ZBEŽI, KO PA DAN SE MU POSLAVLJA, ON NA ZEMLJICI POLEŽI.</a:t>
            </a:r>
            <a:endParaRPr lang="sl-SI" sz="3600" dirty="0"/>
          </a:p>
        </p:txBody>
      </p:sp>
    </p:spTree>
    <p:extLst>
      <p:ext uri="{BB962C8B-B14F-4D97-AF65-F5344CB8AC3E}">
        <p14:creationId xmlns:p14="http://schemas.microsoft.com/office/powerpoint/2010/main" val="2751763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6466" y="1496291"/>
            <a:ext cx="5350625" cy="401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63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1270000"/>
            <a:ext cx="8596668" cy="388077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sz="3200" dirty="0" smtClean="0"/>
              <a:t>REŠITVE:</a:t>
            </a:r>
          </a:p>
          <a:p>
            <a:pPr marL="0" indent="0">
              <a:buNone/>
            </a:pPr>
            <a:endParaRPr lang="sl-SI" sz="3200" dirty="0" smtClean="0"/>
          </a:p>
          <a:p>
            <a:pPr marL="0" indent="0">
              <a:buNone/>
            </a:pPr>
            <a:r>
              <a:rPr lang="sl-SI" sz="3200" dirty="0" smtClean="0"/>
              <a:t>6. PINGVIN</a:t>
            </a:r>
          </a:p>
          <a:p>
            <a:pPr marL="0" indent="0">
              <a:buNone/>
            </a:pPr>
            <a:r>
              <a:rPr lang="sl-SI" sz="3200" dirty="0" smtClean="0"/>
              <a:t>7.OSEL</a:t>
            </a:r>
          </a:p>
          <a:p>
            <a:pPr marL="0" indent="0">
              <a:buNone/>
            </a:pPr>
            <a:r>
              <a:rPr lang="sl-SI" sz="3200" dirty="0" smtClean="0"/>
              <a:t>8.LEV</a:t>
            </a:r>
          </a:p>
          <a:p>
            <a:pPr marL="0" indent="0">
              <a:buNone/>
            </a:pPr>
            <a:r>
              <a:rPr lang="sl-SI" sz="3200" dirty="0" smtClean="0"/>
              <a:t>9.KONJ</a:t>
            </a:r>
          </a:p>
          <a:p>
            <a:pPr marL="0" indent="0">
              <a:buNone/>
            </a:pPr>
            <a:r>
              <a:rPr lang="sl-SI" sz="3200" dirty="0" smtClean="0"/>
              <a:t>10. POVODNI KONJ</a:t>
            </a:r>
            <a:endParaRPr lang="sl-SI" sz="3200" dirty="0"/>
          </a:p>
        </p:txBody>
      </p:sp>
    </p:spTree>
    <p:extLst>
      <p:ext uri="{BB962C8B-B14F-4D97-AF65-F5344CB8AC3E}">
        <p14:creationId xmlns:p14="http://schemas.microsoft.com/office/powerpoint/2010/main" val="1263392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1778204"/>
            <a:ext cx="8596668" cy="38807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l-SI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                    6.</a:t>
            </a:r>
            <a:r>
              <a:rPr lang="sl-SI" sz="3600" dirty="0" smtClean="0"/>
              <a:t> </a:t>
            </a:r>
          </a:p>
          <a:p>
            <a:pPr marL="0" indent="0" algn="just">
              <a:buNone/>
            </a:pPr>
            <a:r>
              <a:rPr lang="sl-SI" sz="3600" dirty="0" smtClean="0"/>
              <a:t>MLADENIČ ELEGANTEN NA ANTARKTIČNEM LEDU JE V SMOKING OBLEČEN, NAJLEPŠI PO IZGLEDU.</a:t>
            </a:r>
            <a:endParaRPr lang="sl-SI" sz="3600" dirty="0"/>
          </a:p>
        </p:txBody>
      </p:sp>
    </p:spTree>
    <p:extLst>
      <p:ext uri="{BB962C8B-B14F-4D97-AF65-F5344CB8AC3E}">
        <p14:creationId xmlns:p14="http://schemas.microsoft.com/office/powerpoint/2010/main" val="1047645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6076" y="1966542"/>
            <a:ext cx="4379480" cy="3771485"/>
          </a:xfrm>
        </p:spPr>
      </p:pic>
    </p:spTree>
    <p:extLst>
      <p:ext uri="{BB962C8B-B14F-4D97-AF65-F5344CB8AC3E}">
        <p14:creationId xmlns:p14="http://schemas.microsoft.com/office/powerpoint/2010/main" val="3427456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just"/>
            <a:r>
              <a:rPr lang="sl-SI" sz="3600" dirty="0" smtClean="0"/>
              <a:t>7. </a:t>
            </a:r>
            <a:br>
              <a:rPr lang="sl-SI" sz="3600" dirty="0" smtClean="0"/>
            </a:br>
            <a:r>
              <a:rPr lang="sl-SI" sz="3600" dirty="0" smtClean="0">
                <a:solidFill>
                  <a:schemeClr val="tx1"/>
                </a:solidFill>
              </a:rPr>
              <a:t>PO TRAVNIKU SE ČREDA PREMIKA, „I-A“ NEKDO MED NJIMI VZKLIKA, KONJ, KI KONJ SPLOH NI. </a:t>
            </a:r>
            <a:endParaRPr lang="sl-SI" sz="3600" dirty="0"/>
          </a:p>
        </p:txBody>
      </p:sp>
    </p:spTree>
    <p:extLst>
      <p:ext uri="{BB962C8B-B14F-4D97-AF65-F5344CB8AC3E}">
        <p14:creationId xmlns:p14="http://schemas.microsoft.com/office/powerpoint/2010/main" val="2424592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8043" y="1528821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3511187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07067" y="2327564"/>
            <a:ext cx="7766936" cy="2521294"/>
          </a:xfrm>
        </p:spPr>
        <p:txBody>
          <a:bodyPr/>
          <a:lstStyle/>
          <a:p>
            <a:pPr algn="just"/>
            <a:r>
              <a:rPr lang="sl-SI" sz="3600" dirty="0" smtClean="0"/>
              <a:t>8.</a:t>
            </a:r>
            <a:br>
              <a:rPr lang="sl-SI" sz="3600" dirty="0" smtClean="0"/>
            </a:br>
            <a:r>
              <a:rPr lang="sl-SI" sz="3600" dirty="0" smtClean="0">
                <a:solidFill>
                  <a:schemeClr val="tx1"/>
                </a:solidFill>
              </a:rPr>
              <a:t>NAMESTO KRONE GRIVO NOSI, EDINI KRALJ NA NOGI BOSI, CEL DAN TAM ON LEŽE POČIVA, STRAH POVZROČI NJEGOVA GRIVA.</a:t>
            </a:r>
            <a:r>
              <a:rPr lang="sl-SI" dirty="0" smtClean="0"/>
              <a:t>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39695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9429" y="1478285"/>
            <a:ext cx="5270270" cy="407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84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07067" y="2685011"/>
            <a:ext cx="7766936" cy="2213723"/>
          </a:xfrm>
        </p:spPr>
        <p:txBody>
          <a:bodyPr/>
          <a:lstStyle/>
          <a:p>
            <a:pPr algn="just"/>
            <a:r>
              <a:rPr lang="sl-SI" sz="3600" dirty="0" smtClean="0"/>
              <a:t>9. </a:t>
            </a:r>
            <a:br>
              <a:rPr lang="sl-SI" sz="3600" dirty="0" smtClean="0"/>
            </a:br>
            <a:r>
              <a:rPr lang="sl-SI" sz="3600" dirty="0" smtClean="0">
                <a:solidFill>
                  <a:schemeClr val="tx1"/>
                </a:solidFill>
              </a:rPr>
              <a:t>PRIJATELJ, KI GA JAHAJO IN KRALJU VLEČE KOČIJO, MOČ IZREDNA NA KMETIJI, A NAJLEPŠI KRAJ MU JE DIVJI.</a:t>
            </a:r>
            <a:endParaRPr lang="sl-SI" sz="3600" dirty="0"/>
          </a:p>
        </p:txBody>
      </p:sp>
    </p:spTree>
    <p:extLst>
      <p:ext uri="{BB962C8B-B14F-4D97-AF65-F5344CB8AC3E}">
        <p14:creationId xmlns:p14="http://schemas.microsoft.com/office/powerpoint/2010/main" val="2945839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34199" y="1790562"/>
            <a:ext cx="4851818" cy="3764511"/>
          </a:xfrm>
        </p:spPr>
      </p:pic>
    </p:spTree>
    <p:extLst>
      <p:ext uri="{BB962C8B-B14F-4D97-AF65-F5344CB8AC3E}">
        <p14:creationId xmlns:p14="http://schemas.microsoft.com/office/powerpoint/2010/main" val="4264776542"/>
      </p:ext>
    </p:extLst>
  </p:cSld>
  <p:clrMapOvr>
    <a:masterClrMapping/>
  </p:clrMapOvr>
</p:sld>
</file>

<file path=ppt/theme/theme1.xml><?xml version="1.0" encoding="utf-8"?>
<a:theme xmlns:a="http://schemas.openxmlformats.org/drawingml/2006/main" name="Gladko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</TotalTime>
  <Words>59</Words>
  <Application>Microsoft Office PowerPoint</Application>
  <PresentationFormat>Širokozaslonsko</PresentationFormat>
  <Paragraphs>18</Paragraphs>
  <Slides>12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6" baseType="lpstr">
      <vt:lpstr>Arial</vt:lpstr>
      <vt:lpstr>Trebuchet MS</vt:lpstr>
      <vt:lpstr>Wingdings 3</vt:lpstr>
      <vt:lpstr>Gladko</vt:lpstr>
      <vt:lpstr>ŽIVALSKE UGANKE 2</vt:lpstr>
      <vt:lpstr>PowerPointova predstavitev</vt:lpstr>
      <vt:lpstr>PowerPointova predstavitev</vt:lpstr>
      <vt:lpstr>7.  PO TRAVNIKU SE ČREDA PREMIKA, „I-A“ NEKDO MED NJIMI VZKLIKA, KONJ, KI KONJ SPLOH NI. </vt:lpstr>
      <vt:lpstr>PowerPointova predstavitev</vt:lpstr>
      <vt:lpstr>8. NAMESTO KRONE GRIVO NOSI, EDINI KRALJ NA NOGI BOSI, CEL DAN TAM ON LEŽE POČIVA, STRAH POVZROČI NJEGOVA GRIVA. </vt:lpstr>
      <vt:lpstr>PowerPointova predstavitev</vt:lpstr>
      <vt:lpstr>9.  PRIJATELJ, KI GA JAHAJO IN KRALJU VLEČE KOČIJO, MOČ IZREDNA NA KMETIJI, A NAJLEPŠI KRAJ MU JE DIVJI.</vt:lpstr>
      <vt:lpstr>PowerPointova predstavitev</vt:lpstr>
      <vt:lpstr>10.  KONJ, KI V VODI SE RAD VALJA, DA PRED SONCEM LAHKO ZBEŽI, KO PA DAN SE MU POSLAVLJA, ON NA ZEMLJICI POLEŽI.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ŽIVALSKE UGANKE 2</dc:title>
  <dc:creator>Veronika</dc:creator>
  <cp:lastModifiedBy>Veronika</cp:lastModifiedBy>
  <cp:revision>4</cp:revision>
  <dcterms:created xsi:type="dcterms:W3CDTF">2020-03-30T14:38:59Z</dcterms:created>
  <dcterms:modified xsi:type="dcterms:W3CDTF">2020-03-31T14:08:42Z</dcterms:modified>
</cp:coreProperties>
</file>