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758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036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055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164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017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720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841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690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526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725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314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E1CE0-2DD9-4EAF-B6AF-F1A56085D826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4DEA7-E8ED-467F-9241-87B1FA7395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263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DESCRIBING PEOPLE</a:t>
            </a:r>
            <a:b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  <a:endParaRPr lang="sl-S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sl-SI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sl-SI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he/</a:t>
            </a:r>
            <a:r>
              <a:rPr lang="sl-SI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sl-SI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sl-SI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like?</a:t>
            </a:r>
            <a:endParaRPr lang="sl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8308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1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57003"/>
          </a:xfrm>
        </p:spPr>
        <p:txBody>
          <a:bodyPr/>
          <a:lstStyle/>
          <a:p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sl-S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all Medium Short Clipar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xfrm>
            <a:off x="5183187" y="869431"/>
            <a:ext cx="6321635" cy="499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0022" y="60023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01777"/>
          </a:xfrm>
        </p:spPr>
        <p:txBody>
          <a:bodyPr/>
          <a:lstStyle/>
          <a:p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sl-S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557943" y="995363"/>
            <a:ext cx="6172200" cy="4873625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oung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iddle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aged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teenager</a:t>
            </a:r>
          </a:p>
          <a:p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 his/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20s, 30s,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overweight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skinny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/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3141" y="5417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247338"/>
            <a:ext cx="3932237" cy="1176728"/>
          </a:xfrm>
        </p:spPr>
        <p:txBody>
          <a:bodyPr/>
          <a:lstStyle/>
          <a:p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endParaRPr lang="sl-S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rown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reen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est Hair Color for Blue, Light Brown, Green, and Hazel Ey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41" y="477837"/>
            <a:ext cx="7010400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641" y="6099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4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endParaRPr lang="sl-S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besedila 3"/>
          <p:cNvSpPr txBox="1"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515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ark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/fair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londe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red/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ginger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rey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hort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houlder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značba mesta besedila 3"/>
          <p:cNvSpPr txBox="1">
            <a:spLocks/>
          </p:cNvSpPr>
          <p:nvPr/>
        </p:nvSpPr>
        <p:spPr>
          <a:xfrm>
            <a:off x="6253736" y="987425"/>
            <a:ext cx="3932237" cy="515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traight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curly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bald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fringe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ponytail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plait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/a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braid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7915" y="5536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irstyle Names: Types of Haircuts with Useful Pic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76" y="534961"/>
            <a:ext cx="8589365" cy="48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708" y="5807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2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46944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SPECIAL FEATURES</a:t>
            </a:r>
            <a:endParaRPr lang="sl-S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1439056"/>
            <a:ext cx="3932237" cy="442993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beard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moustache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glasses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reckles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rinkles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imples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scar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tattoo</a:t>
            </a: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5788" y="6032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56807"/>
          </a:xfrm>
        </p:spPr>
        <p:txBody>
          <a:bodyPr/>
          <a:lstStyle/>
          <a:p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DESCRIPTION</a:t>
            </a:r>
            <a:endParaRPr lang="sl-S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1514007"/>
            <a:ext cx="3932237" cy="435498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eautiful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andsome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ood-looking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pretty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ttractive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plain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0588" y="6062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2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3161" y="5852410"/>
            <a:ext cx="609600" cy="609600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1514345" y="1791325"/>
            <a:ext cx="10192973" cy="2870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sl-SI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sl-SI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sl-SI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sl-SI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sl-SI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sl-SI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sl-SI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like?</a:t>
            </a:r>
            <a:endParaRPr lang="sl-SI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79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103</Words>
  <Application>Microsoft Office PowerPoint</Application>
  <PresentationFormat>Širokozaslonsko</PresentationFormat>
  <Paragraphs>57</Paragraphs>
  <Slides>9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DESCRIBING PEOPLE Physical appearance</vt:lpstr>
      <vt:lpstr>HEIGHT</vt:lpstr>
      <vt:lpstr>BUILD</vt:lpstr>
      <vt:lpstr>EYES</vt:lpstr>
      <vt:lpstr>HAIR</vt:lpstr>
      <vt:lpstr>PowerPointova predstavitev</vt:lpstr>
      <vt:lpstr>SPECIAL FEATURES</vt:lpstr>
      <vt:lpstr>GENERAL DESCRIPTION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PEOPLE Physical appearance</dc:title>
  <dc:creator>bostjan.debenjak@gmail.com</dc:creator>
  <cp:lastModifiedBy>bostjan.debenjak@gmail.com</cp:lastModifiedBy>
  <cp:revision>14</cp:revision>
  <dcterms:created xsi:type="dcterms:W3CDTF">2020-04-03T08:55:40Z</dcterms:created>
  <dcterms:modified xsi:type="dcterms:W3CDTF">2020-04-03T11:43:30Z</dcterms:modified>
</cp:coreProperties>
</file>