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659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25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24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8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246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71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81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2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41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72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40C6-4E34-4CA3-A315-04D647C9EE42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026D-8022-4C9D-BCB5-ECD0B117FC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8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.me/i/english-classa-not-bad-meme-creator-funny-english-class-45dacde0380a46378db30103541f3bf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adinska.com/sola/center_oxford/resit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ladinska.com/sola/center_oxford/resit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o42o1H7KZQ" TargetMode="External"/><Relationship Id="rId2" Type="http://schemas.openxmlformats.org/officeDocument/2006/relationships/hyperlink" Target="https://www.youtube.com/watch?v=v54eKUWAx4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19636" y="203200"/>
            <a:ext cx="4895273" cy="1330181"/>
          </a:xfrm>
        </p:spPr>
        <p:txBody>
          <a:bodyPr/>
          <a:lstStyle/>
          <a:p>
            <a:r>
              <a:rPr lang="en-AU" b="1" dirty="0" smtClean="0">
                <a:solidFill>
                  <a:srgbClr val="9966FF"/>
                </a:solidFill>
              </a:rPr>
              <a:t>Week 6</a:t>
            </a:r>
            <a:endParaRPr lang="en-AU" b="1" dirty="0">
              <a:solidFill>
                <a:srgbClr val="9966FF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206836" y="1533381"/>
            <a:ext cx="5708073" cy="4839710"/>
          </a:xfrm>
        </p:spPr>
        <p:txBody>
          <a:bodyPr/>
          <a:lstStyle/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Students,</a:t>
            </a:r>
            <a:endParaRPr lang="sl-SI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 hope that you feel like Obama on this picture when starting a new English lesson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 know I certainly do!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sl-SI" sz="28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Teacher</a:t>
            </a:r>
            <a:r>
              <a:rPr lang="sl-SI" dirty="0" smtClean="0">
                <a:sym typeface="Wingdings" panose="05000000000000000000" pitchFamily="2" charset="2"/>
              </a:rPr>
              <a:t> Polona</a:t>
            </a:r>
            <a:endParaRPr lang="sl-SI" dirty="0">
              <a:sym typeface="Wingdings" panose="05000000000000000000" pitchFamily="2" charset="2"/>
            </a:endParaRPr>
          </a:p>
          <a:p>
            <a:endParaRPr lang="sl-SI" dirty="0" smtClean="0"/>
          </a:p>
        </p:txBody>
      </p:sp>
      <p:pic>
        <p:nvPicPr>
          <p:cNvPr id="1026" name="Picture 2" descr="ENGLISH CLASSA? NOT BAD Meme Creator - Funny English Class? NOT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20"/>
          <a:stretch/>
        </p:blipFill>
        <p:spPr bwMode="auto">
          <a:xfrm>
            <a:off x="347658" y="526473"/>
            <a:ext cx="5279350" cy="5320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49381" y="6206836"/>
            <a:ext cx="6945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>
                <a:hlinkClick r:id="rId3"/>
              </a:rPr>
              <a:t>https://me.me/i/english-classa-not-bad-meme-creator-funny-english-class-45dacde0380a46378db30103541f3bfc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7164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9966FF"/>
                </a:solidFill>
              </a:rPr>
              <a:t>Wednesday, 22nd April </a:t>
            </a:r>
            <a:endParaRPr lang="en-AU" b="1" dirty="0">
              <a:solidFill>
                <a:srgbClr val="9966FF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Do exercises 1, 2 and 3 in your workbook, page 58.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To get the answer key go to: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https://www.mladinska.com/sola/center_oxford/resitve</a:t>
            </a:r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154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9966FF"/>
                </a:solidFill>
              </a:rPr>
              <a:t>Thursday, 23rd April</a:t>
            </a:r>
            <a:endParaRPr lang="en-AU" b="1" dirty="0">
              <a:solidFill>
                <a:srgbClr val="9966FF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Do exercises 4, 5, 6 and 7 in your workbook, page 59.</a:t>
            </a: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To get the answer key go to: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https://www.mladinska.com/sola/center_oxford/resitve</a:t>
            </a:r>
            <a:endParaRPr lang="en-A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061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 smtClean="0">
                <a:solidFill>
                  <a:srgbClr val="9966FF"/>
                </a:solidFill>
              </a:rPr>
              <a:t>Friday, 24th April </a:t>
            </a:r>
            <a:endParaRPr lang="en-AU" b="1" dirty="0">
              <a:solidFill>
                <a:srgbClr val="9966FF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>
                <a:latin typeface="Arial" panose="020B0604020202020204" pitchFamily="34" charset="0"/>
                <a:cs typeface="Arial" panose="020B0604020202020204" pitchFamily="34" charset="0"/>
              </a:rPr>
              <a:t>Watch the two videos to understand generation gap even better: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https://www.youtube.com/watch?v=v54eKUWAx4M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>
                <a:hlinkClick r:id="rId3"/>
              </a:rPr>
              <a:t>https://www.youtube.com/watch?v=wo42o1H7KZQ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278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114</Words>
  <Application>Microsoft Office PowerPoint</Application>
  <PresentationFormat>Širokozaslonsko</PresentationFormat>
  <Paragraphs>25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Officeova tema</vt:lpstr>
      <vt:lpstr>Week 6</vt:lpstr>
      <vt:lpstr>Wednesday, 22nd April </vt:lpstr>
      <vt:lpstr>Thursday, 23rd April</vt:lpstr>
      <vt:lpstr>Friday, 24th April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6</dc:title>
  <dc:creator>Polona Završnik</dc:creator>
  <cp:lastModifiedBy>Polona Završnik</cp:lastModifiedBy>
  <cp:revision>5</cp:revision>
  <dcterms:created xsi:type="dcterms:W3CDTF">2020-04-15T10:04:44Z</dcterms:created>
  <dcterms:modified xsi:type="dcterms:W3CDTF">2020-04-16T09:01:05Z</dcterms:modified>
</cp:coreProperties>
</file>