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990000"/>
    <a:srgbClr val="FF0066"/>
    <a:srgbClr val="CCFF6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85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66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62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28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83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76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31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13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24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032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02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BAF84-BCF4-4666-B683-70F4D780B57F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78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mgur.com/a/mDCl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worksheets.com/worksheets/en/English_as_a_Second_Language_(ESL)/Present_simple_and_present_continuous/Present_Simple_vs._Present_Continuous_yx26758a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worksheets.com/worksheets/en/English_as_a_Second_Language_(ESL)/Will_vs_going_to/Be_Going_to_vs._Will_-_1_an26755v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440217" y="166255"/>
            <a:ext cx="5430982" cy="1062182"/>
          </a:xfrm>
        </p:spPr>
        <p:txBody>
          <a:bodyPr/>
          <a:lstStyle/>
          <a:p>
            <a:r>
              <a:rPr lang="sl-SI" b="1" dirty="0" smtClean="0">
                <a:solidFill>
                  <a:srgbClr val="CC3399"/>
                </a:solidFill>
              </a:rPr>
              <a:t>WEEK </a:t>
            </a:r>
            <a:r>
              <a:rPr lang="sl-SI" b="1" dirty="0" smtClean="0">
                <a:solidFill>
                  <a:srgbClr val="CC3399"/>
                </a:solidFill>
              </a:rPr>
              <a:t>10</a:t>
            </a:r>
            <a:endParaRPr lang="en-GB" b="1" dirty="0">
              <a:solidFill>
                <a:srgbClr val="CC3399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440217" y="1228437"/>
            <a:ext cx="6530110" cy="5394036"/>
          </a:xfrm>
        </p:spPr>
        <p:txBody>
          <a:bodyPr>
            <a:noAutofit/>
          </a:bodyPr>
          <a:lstStyle/>
          <a:p>
            <a:r>
              <a:rPr lang="sl-S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Pozdravljeni,</a:t>
            </a:r>
          </a:p>
          <a:p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sl-S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 nekaj časa se že nismo videli v živo, upam pa, da ste vsi v redu in pripravljeni na nov teden.</a:t>
            </a:r>
            <a:endParaRPr lang="sl-SI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Jutri, ko se vidimo na zoom srečanju (glej navodila spodaj), bomo vsi kot tale mačka na sliki – malo v šoku, ker se vidimo po tako dolgem „video premoru“ </a:t>
            </a:r>
            <a:r>
              <a:rPr lang="sl-SI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. </a:t>
            </a:r>
          </a:p>
          <a:p>
            <a:r>
              <a:rPr lang="sl-SI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Pozorno preberi navodila, da slučajno ne zamudiš srečanja in naših presenečenih obrazov!</a:t>
            </a:r>
          </a:p>
          <a:p>
            <a:endParaRPr lang="sl-SI" sz="2800" i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sl-SI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When you try to video chat like - Album on Img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2" y="1413164"/>
            <a:ext cx="5152457" cy="3740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277092" y="5394036"/>
            <a:ext cx="2327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>
                <a:hlinkClick r:id="rId3"/>
              </a:rPr>
              <a:t>https://imgur.com/a/mDCl1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11149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929"/>
          </a:xfrm>
        </p:spPr>
        <p:txBody>
          <a:bodyPr>
            <a:normAutofit fontScale="90000"/>
          </a:bodyPr>
          <a:lstStyle/>
          <a:p>
            <a:pPr algn="ctr"/>
            <a:r>
              <a:rPr lang="sl-SI" b="1" dirty="0" smtClean="0">
                <a:solidFill>
                  <a:srgbClr val="CC3399"/>
                </a:solidFill>
              </a:rPr>
              <a:t>Zoom srečanja</a:t>
            </a:r>
            <a:endParaRPr lang="en-AU" b="1" dirty="0">
              <a:solidFill>
                <a:srgbClr val="CC3399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14036" y="1080655"/>
            <a:ext cx="11619345" cy="55418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Na zoom srečanju bomo skupaj pregledali test, ki ste ga reševali prejšnji teden, tako da če ga še nisi rešil, ga reši do torka.</a:t>
            </a:r>
          </a:p>
          <a:p>
            <a:pPr marL="0" indent="0">
              <a:buNone/>
            </a:pPr>
            <a:endParaRPr lang="sl-SI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skupina: torek, 26. 5., ob 10h</a:t>
            </a:r>
            <a:endParaRPr lang="sl-SI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://us04web.zoom.us/j/77587793637?pwd=QjhPcHAxM3Y0V041cUZTTjBJN3Fzdz09</a:t>
            </a:r>
          </a:p>
          <a:p>
            <a:pPr marL="0" indent="0">
              <a:buNone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ID: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775 8779 3637</a:t>
            </a:r>
          </a:p>
          <a:p>
            <a:pPr marL="0" indent="0">
              <a:buNone/>
            </a:pPr>
            <a:r>
              <a:rPr lang="sl-SI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Password</a:t>
            </a:r>
            <a:r>
              <a:rPr lang="sl-SI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1Qzxac</a:t>
            </a:r>
          </a:p>
          <a:p>
            <a:pPr marL="0" indent="0">
              <a:buNone/>
            </a:pP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skupina: torek, 26. 5., ob 11h</a:t>
            </a:r>
          </a:p>
          <a:p>
            <a:pPr marL="0" indent="0">
              <a:buNone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://us04web.zoom.us/j/76365525266?pwd=OThYYjFuUFhacW14cE9ibGt4dFlRdz09</a:t>
            </a:r>
          </a:p>
          <a:p>
            <a:pPr marL="0" indent="0">
              <a:buNone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ID: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763 6552 5266</a:t>
            </a:r>
          </a:p>
          <a:p>
            <a:pPr marL="0" indent="0">
              <a:buNone/>
            </a:pPr>
            <a:r>
              <a:rPr lang="sl-SI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Password</a:t>
            </a:r>
            <a:r>
              <a:rPr lang="sl-SI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6FkaHH</a:t>
            </a:r>
          </a:p>
          <a:p>
            <a:pPr marL="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671341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230909"/>
            <a:ext cx="10515600" cy="646547"/>
          </a:xfrm>
        </p:spPr>
        <p:txBody>
          <a:bodyPr>
            <a:normAutofit fontScale="90000"/>
          </a:bodyPr>
          <a:lstStyle/>
          <a:p>
            <a:pPr algn="ctr"/>
            <a:r>
              <a:rPr lang="en-AU" b="1" dirty="0" smtClean="0">
                <a:solidFill>
                  <a:srgbClr val="CC3399"/>
                </a:solidFill>
              </a:rPr>
              <a:t>Monday, 25th May</a:t>
            </a:r>
            <a:endParaRPr lang="en-AU" b="1" dirty="0">
              <a:solidFill>
                <a:srgbClr val="CC3399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60219" y="979055"/>
            <a:ext cx="11462326" cy="5495636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Revise Present Simple and Present Continuous tenses by doing the exercise:</a:t>
            </a:r>
          </a:p>
          <a:p>
            <a:pPr marL="0" indent="0">
              <a:buNone/>
            </a:pPr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https://www.liveworksheets.com/worksheets/en/English_as_a_Second_Language_(ESL)/Present_simple_and_present_continuous/Present_Simple_vs._Present_Continuous_yx26758af</a:t>
            </a:r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When you finish the exercise, click FINISH at the bottom of the page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– the computer will check your answers!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333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7057"/>
          </a:xfrm>
        </p:spPr>
        <p:txBody>
          <a:bodyPr/>
          <a:lstStyle/>
          <a:p>
            <a:pPr algn="ctr"/>
            <a:r>
              <a:rPr lang="en-AU" b="1" dirty="0" smtClean="0">
                <a:solidFill>
                  <a:srgbClr val="CC3399"/>
                </a:solidFill>
              </a:rPr>
              <a:t>Friday, 29th May</a:t>
            </a:r>
            <a:endParaRPr lang="en-AU" b="1" dirty="0">
              <a:solidFill>
                <a:srgbClr val="CC3399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24873" y="997527"/>
            <a:ext cx="11582400" cy="5634182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Revise the use of Will future and Going to future by doing the exercises:</a:t>
            </a:r>
          </a:p>
          <a:p>
            <a:pPr marL="0" indent="0">
              <a:buNone/>
            </a:pPr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https://www.liveworksheets.com/worksheets/en/English_as_a_Second_Language_(ESL)/Will_vs_going_to/Be_Going_to_vs._Will_-_1_an26755vt</a:t>
            </a:r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When you finish the exercise, click FINISH at the bottom of the page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– the computer will check your answers!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22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259</Words>
  <Application>Microsoft Office PowerPoint</Application>
  <PresentationFormat>Širokozaslonsko</PresentationFormat>
  <Paragraphs>33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Officeova tema</vt:lpstr>
      <vt:lpstr>WEEK 10</vt:lpstr>
      <vt:lpstr>Zoom srečanja</vt:lpstr>
      <vt:lpstr>Monday, 25th May</vt:lpstr>
      <vt:lpstr>Friday, 29th May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7</dc:title>
  <dc:creator>Polona Završnik</dc:creator>
  <cp:lastModifiedBy>Polona Završnik</cp:lastModifiedBy>
  <cp:revision>13</cp:revision>
  <dcterms:created xsi:type="dcterms:W3CDTF">2020-05-04T08:49:22Z</dcterms:created>
  <dcterms:modified xsi:type="dcterms:W3CDTF">2020-05-25T06:09:44Z</dcterms:modified>
</cp:coreProperties>
</file>