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95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00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56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89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99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60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25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61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84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28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3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0834-7C65-45BC-9DEC-9242A84D94DC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F2E1-E6EC-46EE-84F2-60A2254A37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45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1039" y="532265"/>
            <a:ext cx="10676709" cy="5764031"/>
          </a:xfrm>
        </p:spPr>
        <p:txBody>
          <a:bodyPr/>
          <a:lstStyle/>
          <a:p>
            <a:r>
              <a:rPr lang="sl-SI" b="1" dirty="0" smtClean="0"/>
              <a:t>PRESENT SIMPLE</a:t>
            </a:r>
          </a:p>
          <a:p>
            <a:endParaRPr lang="sl-SI" dirty="0"/>
          </a:p>
          <a:p>
            <a:pPr algn="l"/>
            <a:r>
              <a:rPr lang="sl-SI" dirty="0" smtClean="0"/>
              <a:t>I/</a:t>
            </a:r>
            <a:r>
              <a:rPr lang="sl-SI" dirty="0" err="1" smtClean="0"/>
              <a:t>we</a:t>
            </a:r>
            <a:r>
              <a:rPr lang="sl-SI" dirty="0" smtClean="0"/>
              <a:t>/</a:t>
            </a:r>
            <a:r>
              <a:rPr lang="sl-SI" dirty="0" err="1" smtClean="0"/>
              <a:t>you</a:t>
            </a:r>
            <a:r>
              <a:rPr lang="sl-SI" dirty="0" smtClean="0"/>
              <a:t>/</a:t>
            </a:r>
            <a:r>
              <a:rPr lang="sl-SI" dirty="0" err="1" smtClean="0"/>
              <a:t>they</a:t>
            </a:r>
            <a:r>
              <a:rPr lang="sl-SI" dirty="0" smtClean="0"/>
              <a:t>   </a:t>
            </a:r>
            <a:r>
              <a:rPr lang="sl-SI" b="1" dirty="0" smtClean="0">
                <a:solidFill>
                  <a:srgbClr val="FF0000"/>
                </a:solidFill>
              </a:rPr>
              <a:t>go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cinema</a:t>
            </a:r>
            <a:r>
              <a:rPr lang="sl-SI" dirty="0" smtClean="0"/>
              <a:t> </a:t>
            </a:r>
            <a:r>
              <a:rPr lang="sl-SI" dirty="0" err="1" smtClean="0"/>
              <a:t>every</a:t>
            </a:r>
            <a:r>
              <a:rPr lang="sl-SI" dirty="0" smtClean="0"/>
              <a:t> </a:t>
            </a:r>
            <a:r>
              <a:rPr lang="sl-SI" dirty="0" err="1" smtClean="0"/>
              <a:t>Friday</a:t>
            </a:r>
            <a:r>
              <a:rPr lang="sl-SI" dirty="0" smtClean="0"/>
              <a:t>.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</a:t>
            </a:r>
            <a:r>
              <a:rPr lang="sl-SI" b="1" dirty="0" err="1" smtClean="0">
                <a:solidFill>
                  <a:srgbClr val="FF0000"/>
                </a:solidFill>
              </a:rPr>
              <a:t>don‘t</a:t>
            </a:r>
            <a:r>
              <a:rPr lang="sl-SI" b="1" dirty="0" smtClean="0">
                <a:solidFill>
                  <a:srgbClr val="FF0000"/>
                </a:solidFill>
              </a:rPr>
              <a:t> go</a:t>
            </a:r>
          </a:p>
          <a:p>
            <a:pPr algn="l"/>
            <a:r>
              <a:rPr lang="sl-SI" b="1" dirty="0">
                <a:solidFill>
                  <a:srgbClr val="FF0000"/>
                </a:solidFill>
              </a:rPr>
              <a:t>Do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I/</a:t>
            </a:r>
            <a:r>
              <a:rPr lang="sl-SI" dirty="0" err="1" smtClean="0"/>
              <a:t>we</a:t>
            </a:r>
            <a:r>
              <a:rPr lang="sl-SI" dirty="0" smtClean="0"/>
              <a:t>/</a:t>
            </a:r>
            <a:r>
              <a:rPr lang="sl-SI" dirty="0" err="1" smtClean="0"/>
              <a:t>you</a:t>
            </a:r>
            <a:r>
              <a:rPr lang="sl-SI" dirty="0" smtClean="0"/>
              <a:t>/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b="1" dirty="0">
                <a:solidFill>
                  <a:srgbClr val="FF0000"/>
                </a:solidFill>
              </a:rPr>
              <a:t>GO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cinema</a:t>
            </a:r>
            <a:r>
              <a:rPr lang="sl-SI" dirty="0" smtClean="0"/>
              <a:t> </a:t>
            </a:r>
            <a:r>
              <a:rPr lang="sl-SI" dirty="0" err="1" smtClean="0"/>
              <a:t>every</a:t>
            </a:r>
            <a:r>
              <a:rPr lang="sl-SI" dirty="0" smtClean="0"/>
              <a:t> </a:t>
            </a:r>
            <a:r>
              <a:rPr lang="sl-SI" dirty="0" err="1" smtClean="0"/>
              <a:t>Friday</a:t>
            </a:r>
            <a:r>
              <a:rPr lang="sl-SI" dirty="0" smtClean="0"/>
              <a:t>?     </a:t>
            </a:r>
          </a:p>
          <a:p>
            <a:pPr algn="l"/>
            <a:endParaRPr lang="sl-SI" dirty="0"/>
          </a:p>
          <a:p>
            <a:pPr algn="l"/>
            <a:endParaRPr lang="sl-SI" dirty="0" smtClean="0"/>
          </a:p>
          <a:p>
            <a:pPr algn="l"/>
            <a:r>
              <a:rPr lang="sl-SI" dirty="0" smtClean="0"/>
              <a:t>He/</a:t>
            </a:r>
            <a:r>
              <a:rPr lang="sl-SI" dirty="0" err="1" smtClean="0"/>
              <a:t>she</a:t>
            </a:r>
            <a:r>
              <a:rPr lang="sl-SI" dirty="0" smtClean="0"/>
              <a:t>/it </a:t>
            </a:r>
            <a:r>
              <a:rPr lang="sl-SI" b="1" dirty="0" smtClean="0">
                <a:solidFill>
                  <a:srgbClr val="FF0000"/>
                </a:solidFill>
              </a:rPr>
              <a:t>GOES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cinema</a:t>
            </a:r>
            <a:r>
              <a:rPr lang="sl-SI" dirty="0" smtClean="0"/>
              <a:t> </a:t>
            </a:r>
            <a:r>
              <a:rPr lang="sl-SI" dirty="0" err="1" smtClean="0"/>
              <a:t>every</a:t>
            </a:r>
            <a:r>
              <a:rPr lang="sl-SI" dirty="0" smtClean="0"/>
              <a:t> </a:t>
            </a:r>
            <a:r>
              <a:rPr lang="sl-SI" dirty="0" err="1" smtClean="0"/>
              <a:t>Friday</a:t>
            </a:r>
            <a:r>
              <a:rPr lang="sl-SI" dirty="0" smtClean="0"/>
              <a:t>.</a:t>
            </a:r>
          </a:p>
          <a:p>
            <a:pPr algn="l"/>
            <a:r>
              <a:rPr lang="sl-SI" dirty="0" smtClean="0"/>
              <a:t>                </a:t>
            </a:r>
            <a:r>
              <a:rPr lang="sl-SI" b="1" dirty="0" err="1" smtClean="0">
                <a:solidFill>
                  <a:srgbClr val="FF0000"/>
                </a:solidFill>
              </a:rPr>
              <a:t>doesn‘t</a:t>
            </a:r>
            <a:r>
              <a:rPr lang="sl-SI" b="1" dirty="0" smtClean="0">
                <a:solidFill>
                  <a:srgbClr val="FF0000"/>
                </a:solidFill>
              </a:rPr>
              <a:t> GO</a:t>
            </a:r>
          </a:p>
          <a:p>
            <a:pPr algn="l"/>
            <a:r>
              <a:rPr lang="sl-SI" b="1" dirty="0" smtClean="0">
                <a:solidFill>
                  <a:srgbClr val="FF0000"/>
                </a:solidFill>
              </a:rPr>
              <a:t>DOES </a:t>
            </a:r>
            <a:r>
              <a:rPr lang="sl-SI" b="1" dirty="0" smtClean="0"/>
              <a:t>he/</a:t>
            </a:r>
            <a:r>
              <a:rPr lang="sl-SI" b="1" dirty="0" err="1" smtClean="0"/>
              <a:t>she</a:t>
            </a:r>
            <a:r>
              <a:rPr lang="sl-SI" b="1" dirty="0" smtClean="0"/>
              <a:t>/it </a:t>
            </a:r>
            <a:r>
              <a:rPr lang="sl-SI" b="1" dirty="0" smtClean="0">
                <a:solidFill>
                  <a:srgbClr val="FF0000"/>
                </a:solidFill>
              </a:rPr>
              <a:t>go</a:t>
            </a:r>
            <a:r>
              <a:rPr lang="sl-SI" b="1" dirty="0" smtClean="0"/>
              <a:t> to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cinema</a:t>
            </a:r>
            <a:r>
              <a:rPr lang="sl-SI" b="1" dirty="0" smtClean="0"/>
              <a:t> </a:t>
            </a:r>
            <a:r>
              <a:rPr lang="sl-SI" b="1" dirty="0" err="1" smtClean="0"/>
              <a:t>every</a:t>
            </a:r>
            <a:r>
              <a:rPr lang="sl-SI" b="1" dirty="0" smtClean="0"/>
              <a:t> </a:t>
            </a:r>
            <a:r>
              <a:rPr lang="sl-SI" b="1" dirty="0" err="1" smtClean="0"/>
              <a:t>Friday</a:t>
            </a:r>
            <a:r>
              <a:rPr lang="sl-SI" b="1" dirty="0" smtClean="0"/>
              <a:t>?</a:t>
            </a:r>
          </a:p>
          <a:p>
            <a:pPr algn="l"/>
            <a:endParaRPr lang="sl-SI" b="1" dirty="0"/>
          </a:p>
          <a:p>
            <a:pPr algn="l"/>
            <a:r>
              <a:rPr lang="sl-SI" b="1" dirty="0" smtClean="0"/>
              <a:t>ALWAYS, SOMETIMES, NEVER, OFTEN, EVERY DAY, ….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8148" y="568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1627" y="414835"/>
            <a:ext cx="11088189" cy="5972902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/>
              <a:t>PRESENT CONTINUOUS</a:t>
            </a:r>
          </a:p>
          <a:p>
            <a:pPr marL="0" indent="0" algn="ctr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dirty="0" smtClean="0"/>
              <a:t>I </a:t>
            </a:r>
            <a:r>
              <a:rPr lang="sl-SI" b="1" dirty="0" smtClean="0"/>
              <a:t>AM </a:t>
            </a:r>
            <a:r>
              <a:rPr lang="sl-SI" dirty="0" err="1" smtClean="0"/>
              <a:t>work</a:t>
            </a:r>
            <a:r>
              <a:rPr lang="sl-SI" b="1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 </a:t>
            </a:r>
            <a:r>
              <a:rPr lang="sl-SI" dirty="0" err="1" smtClean="0"/>
              <a:t>right</a:t>
            </a:r>
            <a:r>
              <a:rPr lang="sl-SI" dirty="0" smtClean="0"/>
              <a:t> </a:t>
            </a:r>
            <a:r>
              <a:rPr lang="sl-SI" dirty="0" err="1" smtClean="0"/>
              <a:t>now</a:t>
            </a:r>
            <a:r>
              <a:rPr lang="sl-SI" dirty="0" smtClean="0"/>
              <a:t>. / I </a:t>
            </a:r>
            <a:r>
              <a:rPr lang="sl-SI" b="1" dirty="0" smtClean="0"/>
              <a:t>AM NOT </a:t>
            </a:r>
            <a:r>
              <a:rPr lang="sl-SI" dirty="0" err="1" smtClean="0"/>
              <a:t>work</a:t>
            </a:r>
            <a:r>
              <a:rPr lang="sl-SI" b="1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 </a:t>
            </a:r>
            <a:r>
              <a:rPr lang="sl-SI" dirty="0" err="1" smtClean="0"/>
              <a:t>now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He/</a:t>
            </a:r>
            <a:r>
              <a:rPr lang="sl-SI" dirty="0" err="1" smtClean="0"/>
              <a:t>she</a:t>
            </a:r>
            <a:r>
              <a:rPr lang="sl-SI" dirty="0" smtClean="0"/>
              <a:t>/it </a:t>
            </a:r>
            <a:r>
              <a:rPr lang="sl-SI" b="1" dirty="0" smtClean="0"/>
              <a:t>IS</a:t>
            </a:r>
            <a:r>
              <a:rPr lang="sl-SI" dirty="0" smtClean="0"/>
              <a:t> </a:t>
            </a:r>
            <a:r>
              <a:rPr lang="sl-SI" dirty="0" err="1"/>
              <a:t>w</a:t>
            </a:r>
            <a:r>
              <a:rPr lang="sl-SI" dirty="0" err="1" smtClean="0"/>
              <a:t>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. /  </a:t>
            </a:r>
            <a:r>
              <a:rPr lang="sl-SI" b="1" dirty="0" smtClean="0"/>
              <a:t>ISN‘T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err="1" smtClean="0"/>
              <a:t>They</a:t>
            </a:r>
            <a:r>
              <a:rPr lang="sl-SI" dirty="0" smtClean="0"/>
              <a:t>/</a:t>
            </a:r>
            <a:r>
              <a:rPr lang="sl-SI" dirty="0" err="1" smtClean="0"/>
              <a:t>we</a:t>
            </a:r>
            <a:r>
              <a:rPr lang="sl-SI" dirty="0" smtClean="0"/>
              <a:t>/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b="1" dirty="0" smtClean="0"/>
              <a:t>ARE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 / </a:t>
            </a:r>
            <a:r>
              <a:rPr lang="sl-SI" b="1" dirty="0" smtClean="0"/>
              <a:t>AREN‘T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/>
              <a:t>AM</a:t>
            </a:r>
            <a:r>
              <a:rPr lang="sl-SI" dirty="0" smtClean="0"/>
              <a:t> I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r>
              <a:rPr lang="sl-SI" b="1" dirty="0" smtClean="0"/>
              <a:t>IS</a:t>
            </a:r>
            <a:r>
              <a:rPr lang="sl-SI" dirty="0" smtClean="0"/>
              <a:t> he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r>
              <a:rPr lang="sl-SI" b="1" dirty="0" smtClean="0"/>
              <a:t>ARE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work</a:t>
            </a:r>
            <a:r>
              <a:rPr lang="sl-SI" dirty="0" err="1" smtClean="0">
                <a:solidFill>
                  <a:srgbClr val="FF0000"/>
                </a:solidFill>
              </a:rPr>
              <a:t>ing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/>
              <a:t>NOW, RIGHT NOW, TODAY, AT THE MOMENT, LOOK, LISTEN, IN THE PICTURE…</a:t>
            </a:r>
            <a:endParaRPr lang="sl-SI" b="1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2023" y="474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</Words>
  <Application>Microsoft Office PowerPoint</Application>
  <PresentationFormat>Širokozaslonsko</PresentationFormat>
  <Paragraphs>23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bostjan.debenjak@gmail.com</dc:creator>
  <cp:lastModifiedBy>bostjan.debenjak@gmail.com</cp:lastModifiedBy>
  <cp:revision>3</cp:revision>
  <dcterms:created xsi:type="dcterms:W3CDTF">2020-04-24T12:01:17Z</dcterms:created>
  <dcterms:modified xsi:type="dcterms:W3CDTF">2020-04-24T12:24:05Z</dcterms:modified>
</cp:coreProperties>
</file>