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28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0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9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9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0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98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0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71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2B90-7089-4382-9EE1-F8CDDD393D2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6129-CEFC-4FF9-A5CF-6DC95FA74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37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13595248248495102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olona.zavrsnik@os-franaerjavca.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8g2pZ82ME" TargetMode="External"/><Relationship Id="rId2" Type="http://schemas.openxmlformats.org/officeDocument/2006/relationships/hyperlink" Target="https://www.youtube.com/watch?v=UdEasleUc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search.asp?content=present+continuous" TargetMode="External"/><Relationship Id="rId2" Type="http://schemas.openxmlformats.org/officeDocument/2006/relationships/hyperlink" Target="https://elt.oup.com/student/solutions/elementary/grammar/grammar_04_012e?cc=si&amp;selLanguage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996873" y="554182"/>
            <a:ext cx="5430982" cy="1062182"/>
          </a:xfrm>
        </p:spPr>
        <p:txBody>
          <a:bodyPr/>
          <a:lstStyle/>
          <a:p>
            <a:r>
              <a:rPr lang="sl-SI" b="1" dirty="0" smtClean="0">
                <a:solidFill>
                  <a:srgbClr val="FF66CC"/>
                </a:solidFill>
              </a:rPr>
              <a:t>WEEK 6</a:t>
            </a:r>
            <a:endParaRPr lang="en-GB" b="1" dirty="0">
              <a:solidFill>
                <a:srgbClr val="FF66CC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71999" y="2096654"/>
            <a:ext cx="7047345" cy="4082473"/>
          </a:xfrm>
        </p:spPr>
        <p:txBody>
          <a:bodyPr>
            <a:noAutofit/>
          </a:bodyPr>
          <a:lstStyle/>
          <a:p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Dear students,</a:t>
            </a:r>
            <a:endParaRPr lang="sl-SI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3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don‘t have extra fries</a:t>
            </a:r>
            <a:r>
              <a:rPr lang="sl-SI" sz="3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AU" sz="320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endParaRPr lang="sl-SI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320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but I do have some exercise.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sl-SI" sz="320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32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Read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 follow the instructions for this week‘s English classes.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or me since I'm in middle school when it is thrusday that's how 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34" y="406400"/>
            <a:ext cx="3800812" cy="557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21673" y="6105236"/>
            <a:ext cx="4581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smtClean="0">
                <a:hlinkClick r:id="rId3"/>
              </a:rPr>
              <a:t>https://www.pinterest.com/pin/135952482484951023/</a:t>
            </a:r>
            <a:endParaRPr lang="en-GB" sz="140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536" y="2386444"/>
            <a:ext cx="1251901" cy="143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5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rgbClr val="FF66CC"/>
                </a:solidFill>
              </a:rPr>
              <a:t>Tuesday, 21</a:t>
            </a:r>
            <a:r>
              <a:rPr lang="en-AU" b="1" baseline="30000" dirty="0" smtClean="0">
                <a:solidFill>
                  <a:srgbClr val="FF66CC"/>
                </a:solidFill>
              </a:rPr>
              <a:t>st</a:t>
            </a:r>
            <a:r>
              <a:rPr lang="sl-SI" b="1" baseline="30000" dirty="0" smtClean="0">
                <a:solidFill>
                  <a:srgbClr val="FF66CC"/>
                </a:solidFill>
              </a:rPr>
              <a:t> </a:t>
            </a:r>
            <a:r>
              <a:rPr lang="en-AU" b="1" dirty="0" smtClean="0">
                <a:solidFill>
                  <a:srgbClr val="FF66CC"/>
                </a:solidFill>
              </a:rPr>
              <a:t> April</a:t>
            </a:r>
            <a:endParaRPr lang="en-AU" b="1" dirty="0">
              <a:solidFill>
                <a:srgbClr val="FF66CC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394690"/>
            <a:ext cx="10928927" cy="491374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Preveri, če si opravil vse naloge prejšnjega tedna – če nisi še vsega prepisal iz drsnic, najprej opravi to. </a:t>
            </a: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Reši naloge 1, 2 in 3 v 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delovnem zvezku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, stran V (enota At home). Pri 1. nalogi si pomagaj s sliko iz učbenika in spletnim slovarjem PONS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Pri 2.b nalogi si pomagaj s pravili, ki si jih zapisal v zvezek prejšnji teden (zadnja drsnica v PowerPoint predstavitvi za 5. teden).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14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/>
          <a:lstStyle/>
          <a:p>
            <a:pPr algn="ctr"/>
            <a:r>
              <a:rPr lang="en-AU" b="1" dirty="0" smtClean="0">
                <a:solidFill>
                  <a:srgbClr val="FF66CC"/>
                </a:solidFill>
              </a:rPr>
              <a:t>Wednesday, 22</a:t>
            </a:r>
            <a:r>
              <a:rPr lang="en-AU" b="1" baseline="30000" dirty="0" smtClean="0">
                <a:solidFill>
                  <a:srgbClr val="FF66CC"/>
                </a:solidFill>
              </a:rPr>
              <a:t>nd</a:t>
            </a:r>
            <a:r>
              <a:rPr lang="sl-SI" b="1" dirty="0" smtClean="0">
                <a:solidFill>
                  <a:srgbClr val="FF66CC"/>
                </a:solidFill>
              </a:rPr>
              <a:t> April</a:t>
            </a:r>
            <a:endParaRPr lang="en-AU" b="1" dirty="0">
              <a:solidFill>
                <a:srgbClr val="FF66CC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5564" y="932873"/>
            <a:ext cx="11342253" cy="5661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</a:t>
            </a:r>
            <a:r>
              <a:rPr lang="sl-SI" b="1" dirty="0" smtClean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SREČANJE, 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sreda, 22. 4., ob 9.00</a:t>
            </a:r>
            <a:endParaRPr lang="sl-S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Navodila: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Klikneš na spodnjo povezavo (predlagam, da uporabiš računalnik, lahko pa tudi telefon) in vneseš Meeting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ID: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729 0373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8317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(če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je potrebno).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Pridruži se vsaj 5 minut prej – v kolikor naletiš na kakšne težave, me kontaktiraj na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polona.zavrsnik@os-franaerjavca.si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://us04web.zoom.us/j/72903738317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Ko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klikneš na povezavo, se ti bo odprlo obvestilo, klikni na ODPRI APLIKACIJO ZOOM.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Raven puščični povezovalnik 3"/>
          <p:cNvCxnSpPr/>
          <p:nvPr/>
        </p:nvCxnSpPr>
        <p:spPr>
          <a:xfrm>
            <a:off x="1078346" y="4765964"/>
            <a:ext cx="0" cy="665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0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66CC"/>
                </a:solidFill>
              </a:rPr>
              <a:t>Thursday, 23</a:t>
            </a:r>
            <a:r>
              <a:rPr lang="en-AU" b="1" baseline="30000" dirty="0" smtClean="0">
                <a:solidFill>
                  <a:srgbClr val="FF66CC"/>
                </a:solidFill>
              </a:rPr>
              <a:t>rd</a:t>
            </a:r>
            <a:r>
              <a:rPr lang="sl-SI" b="1" dirty="0">
                <a:solidFill>
                  <a:srgbClr val="FF66CC"/>
                </a:solidFill>
              </a:rPr>
              <a:t> </a:t>
            </a:r>
            <a:r>
              <a:rPr lang="en-AU" b="1" dirty="0" smtClean="0">
                <a:solidFill>
                  <a:srgbClr val="FF66CC"/>
                </a:solidFill>
              </a:rPr>
              <a:t>April</a:t>
            </a:r>
            <a:endParaRPr lang="en-AU" b="1" dirty="0">
              <a:solidFill>
                <a:srgbClr val="FF66CC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4255" y="1293091"/>
            <a:ext cx="11185236" cy="5190836"/>
          </a:xfrm>
        </p:spPr>
        <p:txBody>
          <a:bodyPr/>
          <a:lstStyle/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Danes si oglej ta dva posnetka. 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www.youtube.com/watch?v=UdEasleUc54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https://www.youtube.com/watch?v=Dl8g2pZ82ME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42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66CC"/>
                </a:solidFill>
              </a:rPr>
              <a:t>Friday, 24th April</a:t>
            </a:r>
            <a:endParaRPr lang="en-AU" b="1" dirty="0">
              <a:solidFill>
                <a:srgbClr val="FF66CC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5635" y="1551708"/>
            <a:ext cx="11499273" cy="4802909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Reši vaje za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Present Continuous:</a:t>
            </a: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://elt.oup.com/student/solutions/elementary/grammar/grammar_04_012e?cc=si&amp;selLanguage=en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r>
              <a:rPr lang="sl-SI" dirty="0">
                <a:hlinkClick r:id="rId3"/>
              </a:rPr>
              <a:t>DODATNE VAJE: (ČE ŽELIŠ)</a:t>
            </a: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https://www.liveworksheets.com/search.asp?content=present+continuous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24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246</Words>
  <Application>Microsoft Office PowerPoint</Application>
  <PresentationFormat>Širokozaslonsko</PresentationFormat>
  <Paragraphs>37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Officeova tema</vt:lpstr>
      <vt:lpstr>WEEK 6</vt:lpstr>
      <vt:lpstr>Tuesday, 21st  April</vt:lpstr>
      <vt:lpstr>Wednesday, 22nd April</vt:lpstr>
      <vt:lpstr>Thursday, 23rd April</vt:lpstr>
      <vt:lpstr>Friday, 24th April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</dc:title>
  <dc:creator>Polona Završnik</dc:creator>
  <cp:lastModifiedBy>Polona Završnik</cp:lastModifiedBy>
  <cp:revision>11</cp:revision>
  <dcterms:created xsi:type="dcterms:W3CDTF">2020-04-14T07:54:11Z</dcterms:created>
  <dcterms:modified xsi:type="dcterms:W3CDTF">2020-04-16T08:20:36Z</dcterms:modified>
</cp:coreProperties>
</file>