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W6nYdhqG4Y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8299" y="5029200"/>
            <a:ext cx="7772400" cy="1470025"/>
          </a:xfrm>
        </p:spPr>
        <p:txBody>
          <a:bodyPr>
            <a:normAutofit/>
          </a:bodyPr>
          <a:lstStyle/>
          <a:p>
            <a:r>
              <a:rPr lang="sl-SI" sz="5400" dirty="0" smtClean="0"/>
              <a:t>EASTER</a:t>
            </a:r>
            <a:endParaRPr lang="en-GB" sz="5400" dirty="0"/>
          </a:p>
        </p:txBody>
      </p:sp>
      <p:pic>
        <p:nvPicPr>
          <p:cNvPr id="1026" name="Picture 2" descr="When Is Easter? - WorldAtla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377"/>
            <a:ext cx="8346998" cy="487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795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a hop game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Make four hops.</a:t>
            </a:r>
          </a:p>
          <a:p>
            <a:r>
              <a:rPr lang="sl-SI" dirty="0" smtClean="0"/>
              <a:t>Make seven hops.</a:t>
            </a:r>
          </a:p>
          <a:p>
            <a:r>
              <a:rPr lang="sl-SI" dirty="0" smtClean="0"/>
              <a:t>Make two hops.</a:t>
            </a:r>
          </a:p>
          <a:p>
            <a:r>
              <a:rPr lang="sl-SI" dirty="0" smtClean="0"/>
              <a:t>Make five hops.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0299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right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ight Arrow 3"/>
          <p:cNvSpPr/>
          <p:nvPr/>
        </p:nvSpPr>
        <p:spPr>
          <a:xfrm>
            <a:off x="1752600" y="2764766"/>
            <a:ext cx="5638800" cy="1981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220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left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ight Arrow 3"/>
          <p:cNvSpPr/>
          <p:nvPr/>
        </p:nvSpPr>
        <p:spPr>
          <a:xfrm rot="10800000">
            <a:off x="1752600" y="2764766"/>
            <a:ext cx="5638800" cy="1981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701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forward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ight Arrow 3"/>
          <p:cNvSpPr/>
          <p:nvPr/>
        </p:nvSpPr>
        <p:spPr>
          <a:xfrm rot="16200000">
            <a:off x="2487283" y="3151517"/>
            <a:ext cx="3636034" cy="1143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701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back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ight Arrow 3"/>
          <p:cNvSpPr/>
          <p:nvPr/>
        </p:nvSpPr>
        <p:spPr>
          <a:xfrm rot="5400000">
            <a:off x="2487283" y="3151517"/>
            <a:ext cx="3636034" cy="1143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840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a hop game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Make two hops forward.</a:t>
            </a:r>
          </a:p>
          <a:p>
            <a:r>
              <a:rPr lang="sl-SI" dirty="0" smtClean="0"/>
              <a:t>Make four hops to the left.</a:t>
            </a:r>
          </a:p>
          <a:p>
            <a:r>
              <a:rPr lang="sl-SI" dirty="0" smtClean="0"/>
              <a:t>Make five hops to the right.</a:t>
            </a:r>
          </a:p>
          <a:p>
            <a:r>
              <a:rPr lang="sl-SI" dirty="0" smtClean="0"/>
              <a:t>Make one hop back.</a:t>
            </a:r>
          </a:p>
          <a:p>
            <a:r>
              <a:rPr lang="sl-SI" dirty="0" smtClean="0"/>
              <a:t>....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6701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Easter puppy parade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u="sng" dirty="0">
                <a:hlinkClick r:id="rId2"/>
              </a:rPr>
              <a:t>https://www.youtube.com/watch?v=OW6nYdhqG4Y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5611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Easter Bunny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10 Things You May Not Know About the Easter Bunny | Mental Flos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19200"/>
            <a:ext cx="7054643" cy="474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493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a burrow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rabbit burrow diagram - Google Search (With images) | Animal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752600"/>
            <a:ext cx="5334000" cy="41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46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Rabbit Burrow Stock Photos - Download 288 Royalty Free Pho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5562600" cy="370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abbit burrow - Keyword Search - Science Photo Libra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76600"/>
            <a:ext cx="4151761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abbit Burrow Stock Photos - Download 288 Royalty Free Phot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22" y="4010883"/>
            <a:ext cx="4017299" cy="267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659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a basket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50 Best Easter Basket Ideas—Best Easter Basket Ideas for Toddler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00553"/>
            <a:ext cx="6705600" cy="503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670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Easter eggs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 descr="Barvanje pirhov po nasvetu znanih mamic blogerk #foto - siol.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524000"/>
            <a:ext cx="327660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Naravno obarvani pirhi - Aktivni.s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4448802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Bansi - Zajčkasti pirhi!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024" y="4191000"/>
            <a:ext cx="446783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544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Easter egg hunt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 descr="Things To Do - Lake Cumberland State Resort | Official Visito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524000"/>
            <a:ext cx="8398933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085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a fox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 descr="Micro Evolution of the Fox (Vulpes) | | Creation Tod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62691" cy="515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724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a hop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Picture 2" descr="Hopping Eastern Cottontail Rabbit | Taken in Bowmanvile, Ont… | Flick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00200"/>
            <a:ext cx="7010400" cy="467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102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73</Words>
  <Application>Microsoft Office PowerPoint</Application>
  <PresentationFormat>On-screen Show (4:3)</PresentationFormat>
  <Paragraphs>25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EASTER</vt:lpstr>
      <vt:lpstr>Easter Bunny</vt:lpstr>
      <vt:lpstr>a burrow</vt:lpstr>
      <vt:lpstr>PowerPoint Presentation</vt:lpstr>
      <vt:lpstr>a basket</vt:lpstr>
      <vt:lpstr>Easter eggs</vt:lpstr>
      <vt:lpstr>Easter egg hunt</vt:lpstr>
      <vt:lpstr>a fox</vt:lpstr>
      <vt:lpstr>a hop</vt:lpstr>
      <vt:lpstr>a hop game</vt:lpstr>
      <vt:lpstr>right</vt:lpstr>
      <vt:lpstr>left</vt:lpstr>
      <vt:lpstr>forward</vt:lpstr>
      <vt:lpstr>back</vt:lpstr>
      <vt:lpstr>a hop game</vt:lpstr>
      <vt:lpstr>Easter puppy parade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EASTER</dc:title>
  <dc:creator>Dejan105</dc:creator>
  <cp:lastModifiedBy>Dejan105</cp:lastModifiedBy>
  <cp:revision>3</cp:revision>
  <dcterms:created xsi:type="dcterms:W3CDTF">2006-08-16T00:00:00Z</dcterms:created>
  <dcterms:modified xsi:type="dcterms:W3CDTF">2020-04-06T09:55:23Z</dcterms:modified>
</cp:coreProperties>
</file>