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op 10 modern city squares in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24174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A time to build modern libraries | The Guardian Nigeria New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8080375" cy="45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a </a:t>
            </a:r>
            <a:r>
              <a:rPr lang="sl-SI" dirty="0" smtClean="0"/>
              <a:t>factory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Stavijo na elektro mobilnost - Primorske no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594729" cy="43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Atletski stadion | Športni Zavod Nova Go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" y="533400"/>
            <a:ext cx="924364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dirty="0" smtClean="0"/>
              <a:t>BUILDINGS QUIZ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post office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B)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C)</a:t>
            </a:r>
          </a:p>
        </p:txBody>
      </p:sp>
      <p:pic>
        <p:nvPicPr>
          <p:cNvPr id="6" name="Slika 12" descr="C:\Users\Učenec9\Desktop\a-post-office-png-post-office-icon-the-icon-is-a-picture-for-the-post-office-it-is-png-50-px-160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49" y="1219200"/>
            <a:ext cx="1828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5" descr="Rezultat iskanja slik za train station clipart black and 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49" y="2971800"/>
            <a:ext cx="1676400" cy="157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59" descr="Rezultat iskanja slik za library clipart black and 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95" y="4800600"/>
            <a:ext cx="1693654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6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fire station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</a:t>
            </a:r>
            <a:r>
              <a:rPr lang="sl-SI" dirty="0" smtClean="0"/>
              <a:t>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E)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F)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4" descr="Rezultat iskanja slik za bus station clipart black and whi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Rezultat iskanja slik za fire station clipart black and 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1447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8" descr="Rezultat iskanja slik za school clipart black and 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62" y="4648200"/>
            <a:ext cx="1601638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factory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J)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K)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L)</a:t>
            </a:r>
            <a:endParaRPr lang="sl-SI" dirty="0"/>
          </a:p>
        </p:txBody>
      </p:sp>
      <p:pic>
        <p:nvPicPr>
          <p:cNvPr id="4" name="Slika 61" descr="Rezultat iskanja slik za factory clipart black and whi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1524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9" descr="Rezultat iskanja slik za library clipart black and 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1600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8" descr="Rezultat iskanja slik za pool clipart black and 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17526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2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N)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O)</a:t>
            </a:r>
            <a:endParaRPr lang="sl-SI" dirty="0"/>
          </a:p>
        </p:txBody>
      </p:sp>
      <p:pic>
        <p:nvPicPr>
          <p:cNvPr id="4" name="Slika 7" descr="Rezultat iskanja slik za library clipart black and whi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1600200" cy="157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63" descr="Rezultat iskanja slik za shop clipart black and 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50" y="1295400"/>
            <a:ext cx="159444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66" descr="Rezultat iskanja slik za restaurant icon clipart black and 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6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restaurant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P)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Q)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R)</a:t>
            </a:r>
            <a:endParaRPr lang="sl-SI" dirty="0"/>
          </a:p>
        </p:txBody>
      </p:sp>
      <p:pic>
        <p:nvPicPr>
          <p:cNvPr id="4" name="Slika 34" descr="Rezultat iskanja slik za restaurant icon clipart black and whi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8" descr="Rezultat iskanja slik za stadium clipart black and 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1752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5" descr="Rezultat iskanja slik za police station clipart black and 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1600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6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hospital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T)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U)</a:t>
            </a:r>
            <a:endParaRPr lang="sl-SI" dirty="0"/>
          </a:p>
        </p:txBody>
      </p:sp>
      <p:pic>
        <p:nvPicPr>
          <p:cNvPr id="4" name="Slika 65" descr="Rezultat iskanja slik za hospital clipart black and whi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2133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60" descr="C:\Users\Učenec9\Desktop\a-post-office-png-post-office-icon-the-icon-is-a-picture-for-the-post-office-it-is-png-50-px-16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54" y="3067050"/>
            <a:ext cx="202864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63" descr="Rezultat iskanja slik za shop clipart black and 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4" y="4876800"/>
            <a:ext cx="1863306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police station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New Melbourne East Police Station Opens -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256917" cy="44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W)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X)</a:t>
            </a:r>
            <a:endParaRPr lang="sl-SI" dirty="0"/>
          </a:p>
        </p:txBody>
      </p:sp>
      <p:pic>
        <p:nvPicPr>
          <p:cNvPr id="4" name="Slika 9" descr="Rezultat iskanja slik za shop clipart black and whi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8943"/>
            <a:ext cx="16002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67" descr="Rezultat iskanja slik za pool clipart black and 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1600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8" descr="Rezultat iskanja slik za stadium clipart black and 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48" y="4572000"/>
            <a:ext cx="1834551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4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a stadium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Y)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Z)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A)</a:t>
            </a:r>
            <a:endParaRPr lang="sl-SI" dirty="0"/>
          </a:p>
        </p:txBody>
      </p:sp>
      <p:pic>
        <p:nvPicPr>
          <p:cNvPr id="4" name="Slika 34" descr="Rezultat iskanja slik za restaurant icon clipart black and whi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8" descr="Rezultat iskanja slik za stadium clipart black and 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1752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5" descr="Rezultat iskanja slik za police station clipart black and 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1600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7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bus station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Nova Gorica - Kidričeva ulica | KRAJI - Sloven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64" y="1817298"/>
            <a:ext cx="6477000" cy="43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train station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4" name="Picture 4" descr="Nova Gorica - Trg Evrope - Železniška postaja | KRAJI - Sloven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32" y="2293189"/>
            <a:ext cx="4463809" cy="29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Železniška postaja Nova Gorica - Kultura in narava - Najlepš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3189"/>
            <a:ext cx="4424792" cy="29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fire station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GASILSKA ENOTA NOVA GORICA - zaščita in rešev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248400" cy="41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hospital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Predstavitev | Splošna bolnišnica Dr.Franca Derga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91200" cy="44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 smtClean="0"/>
              <a:t>a shopping centre – trgovinski center</a:t>
            </a:r>
            <a:br>
              <a:rPr lang="sl-SI" sz="3600" dirty="0" smtClean="0"/>
            </a:br>
            <a:r>
              <a:rPr lang="sl-SI" sz="3600" dirty="0" smtClean="0"/>
              <a:t>a shop - trgovina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Qlandia Nova Gorica - BTC d.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8" y="2618329"/>
            <a:ext cx="3981090" cy="26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upernova Nova Gorica - 2020 All You Need to Know BEFORE You G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419600" cy="33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restaurant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Velika sala/ Sala grande - Picture of Gostilna Metulj, Nova Goric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676400"/>
            <a:ext cx="654484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post office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V Novi Gorici ni več poštnega direktorja - Primorske no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94597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CITY</vt:lpstr>
      <vt:lpstr>a police station</vt:lpstr>
      <vt:lpstr>a bus station</vt:lpstr>
      <vt:lpstr>a train station</vt:lpstr>
      <vt:lpstr>a fire station</vt:lpstr>
      <vt:lpstr>a hospital</vt:lpstr>
      <vt:lpstr>a shopping centre – trgovinski center a shop - trgovina</vt:lpstr>
      <vt:lpstr>a restaurant</vt:lpstr>
      <vt:lpstr>a post office</vt:lpstr>
      <vt:lpstr>a library</vt:lpstr>
      <vt:lpstr>a factory</vt:lpstr>
      <vt:lpstr>PowerPoint Presentation</vt:lpstr>
      <vt:lpstr>BUILDINGS QUIZ</vt:lpstr>
      <vt:lpstr>a post office</vt:lpstr>
      <vt:lpstr>a fire station</vt:lpstr>
      <vt:lpstr>a factory</vt:lpstr>
      <vt:lpstr>a library</vt:lpstr>
      <vt:lpstr>a restaurant</vt:lpstr>
      <vt:lpstr>a hospital</vt:lpstr>
      <vt:lpstr>a shop</vt:lpstr>
      <vt:lpstr>a stadium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</dc:title>
  <dc:creator>Dejan105</dc:creator>
  <cp:lastModifiedBy>Dejan105</cp:lastModifiedBy>
  <cp:revision>1</cp:revision>
  <dcterms:created xsi:type="dcterms:W3CDTF">2006-08-16T00:00:00Z</dcterms:created>
  <dcterms:modified xsi:type="dcterms:W3CDTF">2020-04-23T10:48:19Z</dcterms:modified>
</cp:coreProperties>
</file>