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ulinarika.net/recepti/jajcne-jedi/cebulni-pirhi/17632/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647406" y="931818"/>
            <a:ext cx="8883332" cy="3171220"/>
          </a:xfrm>
        </p:spPr>
        <p:txBody>
          <a:bodyPr>
            <a:normAutofit/>
          </a:bodyPr>
          <a:lstStyle/>
          <a:p>
            <a:pPr algn="ctr"/>
            <a:r>
              <a:rPr lang="sl-SI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ČEBULNI PIRHI</a:t>
            </a:r>
            <a:br>
              <a:rPr lang="sl-SI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l-SI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LEPI, KOT SO JIH DELALE BABICE </a:t>
            </a:r>
            <a:b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 KI NE MAŽEJO ROK</a:t>
            </a:r>
            <a:r>
              <a:rPr lang="sl-SI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l-SI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l-SI" sz="2400" dirty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7761" y="4103037"/>
            <a:ext cx="3690530" cy="2455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337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b="1" cap="all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SESTAVINE</a:t>
            </a:r>
            <a:br>
              <a:rPr lang="sl-SI" b="1" cap="all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l-SI" dirty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2589212" y="3100250"/>
            <a:ext cx="8915399" cy="2481943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KOKOŠJA JAJCA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SUHI OLUPKI ČEBULE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PLETENO BOMBAŽNO BLAGO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TRAK ZA VEZANJE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117772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89211" y="818606"/>
            <a:ext cx="8915400" cy="966651"/>
          </a:xfrm>
        </p:spPr>
        <p:txBody>
          <a:bodyPr>
            <a:normAutofit fontScale="90000"/>
          </a:bodyPr>
          <a:lstStyle/>
          <a:p>
            <a:r>
              <a:rPr lang="sl-SI" b="1" cap="all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l-SI" b="1" cap="all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b="1" cap="all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l-SI" b="1" cap="all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b="1" cap="all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l-SI" b="1" cap="all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b="1" cap="all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POSTOPEK</a:t>
            </a:r>
            <a:br>
              <a:rPr lang="sl-SI" b="1" cap="all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l-SI" sz="1300" dirty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2589210" y="1889759"/>
            <a:ext cx="8915399" cy="1325113"/>
          </a:xfrm>
        </p:spPr>
        <p:txBody>
          <a:bodyPr>
            <a:no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sl-SI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ČEBULNE OLUPKE ZBIRAMO DALJ ČASA. (NAJLEPŠI PIRHI SO IZ MEŠANICE RDEČE ČEBULE IN MALO SVETLE ČEBULE - SEVEDA OLUPKOV.)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sl-SI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NIZKO POSODO DAMO OLUPKE. VANJE DAMO KUHAT SUROVA JAJČKA, KI SMO JIH PREJ OKRASILI S SVEŽIM ZELENJEM Z VRTA IN S TRAKOM TRDNO ZAVEZALI V CULICO.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sl-SI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TEKOČINE IN OLUPKOV MORA BITI TOLIKO, DA SO JAJČKA POKRITA. JAJČKA KUHAMO, DOKLER NISO V TRDO KUHANA.</a:t>
            </a:r>
            <a:endParaRPr lang="sl-SI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595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728549" y="775061"/>
            <a:ext cx="8915399" cy="3605349"/>
          </a:xfrm>
        </p:spPr>
        <p:txBody>
          <a:bodyPr>
            <a:normAutofit/>
          </a:bodyPr>
          <a:lstStyle/>
          <a:p>
            <a:pPr marL="342900" indent="-342900"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sl-SI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SE LISTI IN ROŽICE NA JAJCU NE PREMIKAJO, MORAMO JAJCE IN BLAGO PREDHODNO ZMOČITI.</a:t>
            </a:r>
            <a:r>
              <a:rPr lang="sl-SI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l-SI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KUHANA JAJČKA TAKOJ ODVIJEMO, ODSTRANIMO ZELENJE IN POSUŠENA PREMAŽEMO S SLANINO, DA SE LEPO SVETIJO.</a:t>
            </a:r>
            <a:endParaRPr lang="sl-SI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870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83270" y="844732"/>
            <a:ext cx="8915399" cy="2613150"/>
          </a:xfrm>
        </p:spPr>
        <p:txBody>
          <a:bodyPr/>
          <a:lstStyle/>
          <a:p>
            <a:r>
              <a:rPr lang="sl-SI" b="1" cap="all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OPOMBE</a:t>
            </a:r>
            <a:br>
              <a:rPr lang="sl-SI" b="1" cap="all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b="1" cap="all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l-SI" b="1" cap="all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b="1" cap="all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l-SI" b="1" cap="all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l-SI" dirty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2583270" y="2151307"/>
            <a:ext cx="8915399" cy="3135085"/>
          </a:xfrm>
        </p:spPr>
        <p:txBody>
          <a:bodyPr>
            <a:no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sl-SI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ZAVEZOVANJE CULIC MORA BITI NATANČNO, DA SE ZELENJE NE ZMEČKA. </a:t>
            </a:r>
            <a:r>
              <a:rPr lang="sl-SI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PRAV </a:t>
            </a:r>
            <a:r>
              <a:rPr lang="sl-SI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ZANIMIVO JE ODPIRATI KUHANE CULICE IN OPAZOVATI, KAKŠEN VZOREC NAM JE USPEL.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sl-SI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 PLETENO BLAGO ZA ZAVIJANJE </a:t>
            </a:r>
            <a:r>
              <a:rPr lang="sl-SI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 BABICE UPORABLJALE </a:t>
            </a:r>
            <a:r>
              <a:rPr lang="sl-SI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ZGORNJI DEL BOMBAŽNIH NOGAVIC, DA JE NA PIRHU OSTAL VZOREC PLETENIH VRST.</a:t>
            </a:r>
            <a:endParaRPr lang="sl-SI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951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VIR</a:t>
            </a:r>
            <a:r>
              <a:rPr lang="sl-SI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l-SI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l-SI" dirty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>
                <a:solidFill>
                  <a:schemeClr val="tx1"/>
                </a:solidFill>
                <a:hlinkClick r:id="rId2"/>
              </a:rPr>
              <a:t>https://www.kulinarika.net/recepti/jajcne-jedi/cebulni-pirhi/17632</a:t>
            </a:r>
            <a:r>
              <a:rPr lang="sl-SI" dirty="0" smtClean="0">
                <a:solidFill>
                  <a:schemeClr val="tx1"/>
                </a:solidFill>
                <a:hlinkClick r:id="rId2"/>
              </a:rPr>
              <a:t>/</a:t>
            </a:r>
            <a:r>
              <a:rPr lang="sl-SI" dirty="0" smtClean="0">
                <a:solidFill>
                  <a:schemeClr val="tx1"/>
                </a:solidFill>
              </a:rPr>
              <a:t> </a:t>
            </a:r>
            <a:endParaRPr lang="sl-SI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246399"/>
      </p:ext>
    </p:extLst>
  </p:cSld>
  <p:clrMapOvr>
    <a:masterClrMapping/>
  </p:clrMapOvr>
</p:sld>
</file>

<file path=ppt/theme/theme1.xml><?xml version="1.0" encoding="utf-8"?>
<a:theme xmlns:a="http://schemas.openxmlformats.org/drawingml/2006/main" name="Šelest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106</TotalTime>
  <Words>159</Words>
  <Application>Microsoft Office PowerPoint</Application>
  <PresentationFormat>Širokozaslonsko</PresentationFormat>
  <Paragraphs>16</Paragraphs>
  <Slides>6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Wingdings</vt:lpstr>
      <vt:lpstr>Wingdings 3</vt:lpstr>
      <vt:lpstr>Šelest</vt:lpstr>
      <vt:lpstr>ČEBULNI PIRHI  LEPI, KOT SO JIH DELALE BABICE  IN KI NE MAŽEJO ROK </vt:lpstr>
      <vt:lpstr>SESTAVINE </vt:lpstr>
      <vt:lpstr>   POSTOPEK </vt:lpstr>
      <vt:lpstr>DA SE LISTI IN ROŽICE NA JAJCU NE PREMIKAJO, MORAMO JAJCE IN BLAGO PREDHODNO ZMOČITI. KUHANA JAJČKA TAKOJ ODVIJEMO, ODSTRANIMO ZELENJE IN POSUŠENA PREMAŽEMO S SLANINO, DA SE LEPO SVETIJO.</vt:lpstr>
      <vt:lpstr>OPOMBE   </vt:lpstr>
      <vt:lpstr>VIR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ČEBULNI PIRHI LEPI PIRHI, KOT JIH JE DELALA MOJA MAMA IN KI NE MAŽEJO ROK</dc:title>
  <dc:creator>Erika</dc:creator>
  <cp:lastModifiedBy>Erika</cp:lastModifiedBy>
  <cp:revision>6</cp:revision>
  <dcterms:created xsi:type="dcterms:W3CDTF">2020-04-04T09:35:56Z</dcterms:created>
  <dcterms:modified xsi:type="dcterms:W3CDTF">2020-04-04T14:46:08Z</dcterms:modified>
</cp:coreProperties>
</file>