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NzsCCQsM5Y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LUKA DONČIĆ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Predstavitev za izbirni predmet </a:t>
            </a:r>
            <a:r>
              <a:rPr lang="sl-SI" dirty="0" err="1" smtClean="0"/>
              <a:t>Multinmedija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7315200" y="5207726"/>
            <a:ext cx="2943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i="1" dirty="0" smtClean="0"/>
              <a:t>Avtor: Miha Novak</a:t>
            </a:r>
            <a:endParaRPr lang="sl-SI" sz="1400" i="1" dirty="0"/>
          </a:p>
        </p:txBody>
      </p:sp>
    </p:spTree>
    <p:extLst>
      <p:ext uri="{BB962C8B-B14F-4D97-AF65-F5344CB8AC3E}">
        <p14:creationId xmlns:p14="http://schemas.microsoft.com/office/powerpoint/2010/main" val="109942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000" dirty="0" smtClean="0">
                <a:latin typeface="Bahnschrift" panose="020B0502040204020203" pitchFamily="34" charset="0"/>
              </a:rPr>
              <a:t>POWERPOINT PREDSTAVITEV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>
                <a:latin typeface="Bookman Old Style" panose="02050604050505020204" pitchFamily="18" charset="0"/>
              </a:rPr>
              <a:t>IZBIRNI PREDMET </a:t>
            </a:r>
            <a:r>
              <a:rPr lang="sl-SI" sz="2000" b="1" dirty="0" smtClean="0">
                <a:latin typeface="Bookman Old Style" panose="02050604050505020204" pitchFamily="18" charset="0"/>
              </a:rPr>
              <a:t>MULTIMEDIJA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 smtClean="0">
                <a:latin typeface="Palace Script MT" panose="030303020206070C0B05" pitchFamily="66" charset="0"/>
              </a:rPr>
              <a:t>ŠOLSKO LETO 2019/2020</a:t>
            </a:r>
            <a:endParaRPr lang="sl-SI" sz="2000" dirty="0">
              <a:latin typeface="Palace Script MT" panose="030303020206070C0B05" pitchFamily="66" charset="0"/>
            </a:endParaRPr>
          </a:p>
        </p:txBody>
      </p:sp>
      <p:pic>
        <p:nvPicPr>
          <p:cNvPr id="5" name="Označba mesta vsebine 4" descr="Clipart - Desktop Computer (#6)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262" y="2336800"/>
            <a:ext cx="3662964" cy="3598863"/>
          </a:xfrm>
        </p:spPr>
      </p:pic>
      <p:pic>
        <p:nvPicPr>
          <p:cNvPr id="6" name="Označba mesta vsebine 5" descr="logo powerpoint | Coursinfo.f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932" y="3064519"/>
            <a:ext cx="2143424" cy="2143424"/>
          </a:xfrm>
        </p:spPr>
      </p:pic>
    </p:spTree>
    <p:extLst>
      <p:ext uri="{BB962C8B-B14F-4D97-AF65-F5344CB8AC3E}">
        <p14:creationId xmlns:p14="http://schemas.microsoft.com/office/powerpoint/2010/main" val="404918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LUKA DONČIĆ</a:t>
            </a:r>
            <a:endParaRPr lang="sl-SI" dirty="0"/>
          </a:p>
        </p:txBody>
      </p:sp>
      <p:pic>
        <p:nvPicPr>
          <p:cNvPr id="5" name="NzsCCQsM5Y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82506" y="2612571"/>
            <a:ext cx="5511674" cy="3100317"/>
          </a:xfrm>
          <a:prstGeom prst="rect">
            <a:avLst/>
          </a:prstGeo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Najboljši trenutki v karieri</a:t>
            </a:r>
          </a:p>
          <a:p>
            <a:r>
              <a:rPr lang="sl-SI" sz="1200" dirty="0" err="1" smtClean="0"/>
              <a:t>Sklikom</a:t>
            </a:r>
            <a:r>
              <a:rPr lang="sl-SI" sz="1200" dirty="0" smtClean="0"/>
              <a:t> na desni okvir si lahko ogledate nekaj najboljših tekem našega reprezentanta.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14749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5">
                    <a:lumMod val="75000"/>
                  </a:schemeClr>
                </a:solidFill>
              </a:rPr>
              <a:t>ŽIV</a:t>
            </a:r>
            <a:r>
              <a:rPr lang="sl-SI" dirty="0" smtClean="0">
                <a:solidFill>
                  <a:srgbClr val="FF0000"/>
                </a:solidFill>
              </a:rPr>
              <a:t>LJEN</a:t>
            </a:r>
            <a:r>
              <a:rPr lang="sl-SI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JEPI</a:t>
            </a:r>
            <a:r>
              <a:rPr lang="sl-SI" dirty="0" smtClean="0"/>
              <a:t>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Luka se je rodil v Ljubljani, kjer je začel tudi s prvimi košarkarskimi koraki</a:t>
            </a:r>
          </a:p>
          <a:p>
            <a:r>
              <a:rPr lang="sl-SI" dirty="0" smtClean="0"/>
              <a:t>Pri dvanajstih leti, sta se z mamo preselila v Madrid, kjer je treniral in igral za mlajše selekcije kraljevega kluba Real Madrid</a:t>
            </a:r>
          </a:p>
          <a:p>
            <a:r>
              <a:rPr lang="sl-SI" dirty="0" smtClean="0"/>
              <a:t>Pri osemnajstih je postal najboljši igralec </a:t>
            </a:r>
            <a:r>
              <a:rPr lang="sl-SI" dirty="0" err="1" smtClean="0"/>
              <a:t>Evrolige</a:t>
            </a:r>
            <a:endParaRPr lang="sl-SI" dirty="0" smtClean="0"/>
          </a:p>
          <a:p>
            <a:r>
              <a:rPr lang="sl-SI" dirty="0" smtClean="0"/>
              <a:t>Že naslednje leto se je preselil v ZDA, kjer igra za Dallas </a:t>
            </a:r>
            <a:r>
              <a:rPr lang="sl-SI" dirty="0" err="1" smtClean="0"/>
              <a:t>Mavericks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63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kraka zvezda 1"/>
          <p:cNvSpPr/>
          <p:nvPr/>
        </p:nvSpPr>
        <p:spPr>
          <a:xfrm>
            <a:off x="914400" y="585216"/>
            <a:ext cx="2194560" cy="2093976"/>
          </a:xfrm>
          <a:prstGeom prst="star5">
            <a:avLst/>
          </a:prstGeom>
          <a:solidFill>
            <a:srgbClr val="ECEC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ravokotnik 2"/>
          <p:cNvSpPr/>
          <p:nvPr/>
        </p:nvSpPr>
        <p:spPr>
          <a:xfrm>
            <a:off x="2275697" y="2967335"/>
            <a:ext cx="7640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cap="none" spc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HVALA ZA POZORNOST!</a:t>
            </a:r>
            <a:endParaRPr lang="sl-SI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27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98</Words>
  <Application>Microsoft Office PowerPoint</Application>
  <PresentationFormat>Širokozaslonsko</PresentationFormat>
  <Paragraphs>13</Paragraphs>
  <Slides>5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Bookman Old Style</vt:lpstr>
      <vt:lpstr>Palace Script MT</vt:lpstr>
      <vt:lpstr>Trebuchet MS</vt:lpstr>
      <vt:lpstr>Berlin</vt:lpstr>
      <vt:lpstr>LUKA DONČIĆ</vt:lpstr>
      <vt:lpstr>POWERPOINT PREDSTAVITEV IZBIRNI PREDMET MULTIMEDIJA ŠOLSKO LETO 2019/2020</vt:lpstr>
      <vt:lpstr>LUKA DONČIĆ</vt:lpstr>
      <vt:lpstr>ŽIVLJENJEPIS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LUKA DONČIĆ</dc:title>
  <dc:creator>Jernej Ferjančič</dc:creator>
  <cp:lastModifiedBy>Jernej Ferjančič</cp:lastModifiedBy>
  <cp:revision>2</cp:revision>
  <dcterms:created xsi:type="dcterms:W3CDTF">2020-04-21T17:26:45Z</dcterms:created>
  <dcterms:modified xsi:type="dcterms:W3CDTF">2020-04-21T17:37:50Z</dcterms:modified>
</cp:coreProperties>
</file>