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266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789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9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706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47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233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390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8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599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67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940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D7B5-5CB5-4884-A890-F1978E2170F9}" type="datetimeFigureOut">
              <a:rPr lang="sl-SI" smtClean="0"/>
              <a:t>22.3.2020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BBFB-60CB-44EB-B24A-E68F41EE6D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6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USTVARJALNI KOTIČEK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2000" dirty="0" smtClean="0"/>
              <a:t>Pozdravljeni učenci in učenke </a:t>
            </a:r>
            <a:r>
              <a:rPr lang="sl-SI" sz="2000" dirty="0" err="1" smtClean="0"/>
              <a:t>2.a</a:t>
            </a:r>
            <a:r>
              <a:rPr lang="sl-SI" sz="2000" dirty="0" smtClean="0"/>
              <a:t>!</a:t>
            </a:r>
          </a:p>
          <a:p>
            <a:pPr marL="0" indent="0">
              <a:buNone/>
            </a:pPr>
            <a:r>
              <a:rPr lang="sl-SI" sz="2000" dirty="0" smtClean="0"/>
              <a:t>Začenjamo drugi teden učenja na daljavo.</a:t>
            </a:r>
          </a:p>
          <a:p>
            <a:pPr marL="0" indent="0">
              <a:buNone/>
            </a:pPr>
            <a:r>
              <a:rPr lang="sl-SI" sz="2000" dirty="0" smtClean="0"/>
              <a:t>Za danes sem vam pripravila izdelovanje rož iz modelirne mase. To smo že delali v šoli, preden se je začela epidemija. Kale, ki ste jih izdelali, sem spravila in vas čakajo v razredu.</a:t>
            </a:r>
          </a:p>
          <a:p>
            <a:pPr marL="0" indent="0">
              <a:buNone/>
            </a:pPr>
            <a:r>
              <a:rPr lang="sl-SI" sz="2000" dirty="0" smtClean="0"/>
              <a:t>Nekaj učencev je že takrat želelo izdelovati vrtnice.</a:t>
            </a:r>
          </a:p>
          <a:p>
            <a:pPr marL="0" indent="0">
              <a:buNone/>
            </a:pPr>
            <a:r>
              <a:rPr lang="sl-SI" sz="2000" dirty="0" smtClean="0"/>
              <a:t>Zato sem se odločila, da vas to poskušam naučiti na daljavo, preko računalnika. </a:t>
            </a:r>
          </a:p>
          <a:p>
            <a:pPr marL="0" indent="0">
              <a:buNone/>
            </a:pPr>
            <a:r>
              <a:rPr lang="sl-SI" sz="2000" dirty="0" smtClean="0"/>
              <a:t>Upam, da boste zmogli. </a:t>
            </a:r>
          </a:p>
          <a:p>
            <a:pPr marL="0" indent="0">
              <a:buNone/>
            </a:pPr>
            <a:r>
              <a:rPr lang="sl-SI" sz="2000" dirty="0" smtClean="0"/>
              <a:t>Če </a:t>
            </a:r>
            <a:r>
              <a:rPr lang="sl-SI" sz="2000" dirty="0"/>
              <a:t>vam prva roža ne uspe, naredite novo in to ponavljajte toliko časa, dokler ne boste zadovoljni. Pogumno in vztrajno, le zaupajte vase! </a:t>
            </a: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Nato pa naredite toliko rož, kolikor ljudi želite obdarovati. Saj niste pozabili, da se zraven še kaj lepega pove.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000" dirty="0" smtClean="0"/>
              <a:t>Srečno!</a:t>
            </a:r>
          </a:p>
          <a:p>
            <a:pPr marL="0" indent="0">
              <a:buNone/>
            </a:pPr>
            <a:r>
              <a:rPr lang="sl-SI" sz="2000" dirty="0"/>
              <a:t>v</a:t>
            </a:r>
            <a:r>
              <a:rPr lang="sl-SI" sz="2000" dirty="0" smtClean="0"/>
              <a:t>aša učiteljica Mojca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66786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/>
            </a:r>
            <a:br>
              <a:rPr lang="sl-SI" sz="2400" b="1" dirty="0" smtClean="0">
                <a:solidFill>
                  <a:srgbClr val="FF0000"/>
                </a:solidFill>
              </a:rPr>
            </a:br>
            <a:r>
              <a:rPr lang="sl-SI" sz="2400" b="1" dirty="0" smtClean="0">
                <a:solidFill>
                  <a:srgbClr val="FF0000"/>
                </a:solidFill>
              </a:rPr>
              <a:t>2</a:t>
            </a:r>
            <a:r>
              <a:rPr lang="sl-SI" sz="2400" b="1" dirty="0">
                <a:solidFill>
                  <a:srgbClr val="FF0000"/>
                </a:solidFill>
              </a:rPr>
              <a:t>. GNETENJE MASE IN IZREZOVANJE KROGCEV</a:t>
            </a:r>
            <a:br>
              <a:rPr lang="sl-SI" sz="2400" b="1" dirty="0">
                <a:solidFill>
                  <a:srgbClr val="FF0000"/>
                </a:solidFill>
              </a:rPr>
            </a:br>
            <a:endParaRPr lang="sl-SI" dirty="0"/>
          </a:p>
        </p:txBody>
      </p:sp>
      <p:sp>
        <p:nvSpPr>
          <p:cNvPr id="12" name="Ograda vsebine 11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1. Maso dobro pregneti in naredi kroglico.</a:t>
            </a:r>
          </a:p>
          <a:p>
            <a:pPr marL="0" indent="0">
              <a:buNone/>
            </a:pPr>
            <a:r>
              <a:rPr lang="sl-SI" sz="1600" dirty="0" smtClean="0"/>
              <a:t>2. Z valjem zvaljaj kroglico, da dobiš gladko ploskev.</a:t>
            </a:r>
          </a:p>
          <a:p>
            <a:pPr marL="0" indent="0">
              <a:buNone/>
            </a:pPr>
            <a:r>
              <a:rPr lang="sl-SI" sz="1600" dirty="0" smtClean="0"/>
              <a:t>3. Z večjim okroglim modelčkom izreži krogec</a:t>
            </a:r>
          </a:p>
          <a:p>
            <a:pPr marL="0" indent="0">
              <a:buNone/>
            </a:pPr>
            <a:r>
              <a:rPr lang="sl-SI" sz="1600" dirty="0" smtClean="0"/>
              <a:t>4. Iz ostanka naredi majhno kroglico in jo natakni na paličico. Malo jo povaljaj, da dobiš podolgovat pestič.</a:t>
            </a:r>
          </a:p>
          <a:p>
            <a:endParaRPr lang="sl-SI" sz="2000" dirty="0" smtClean="0"/>
          </a:p>
          <a:p>
            <a:endParaRPr lang="sl-SI" sz="2000" dirty="0"/>
          </a:p>
        </p:txBody>
      </p:sp>
      <p:pic>
        <p:nvPicPr>
          <p:cNvPr id="7176" name="Picture 8" descr="D:\rože iz fimo mase(postopek izdelave)\20200320_14075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6" r="13492"/>
          <a:stretch/>
        </p:blipFill>
        <p:spPr bwMode="auto">
          <a:xfrm>
            <a:off x="3635897" y="3993480"/>
            <a:ext cx="2864433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rože iz fimo mase(postopek izdelave)\20200320_1407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53333" r="20551"/>
          <a:stretch/>
        </p:blipFill>
        <p:spPr bwMode="auto">
          <a:xfrm>
            <a:off x="611560" y="3993480"/>
            <a:ext cx="2838854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rože iz fimo mase(postopek izdelave)\20200320_1408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35663" r="32075" b="17400"/>
          <a:stretch/>
        </p:blipFill>
        <p:spPr bwMode="auto">
          <a:xfrm>
            <a:off x="4788024" y="1340768"/>
            <a:ext cx="2087418" cy="21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rože iz fimo mase(postopek izdelave)\20200320_1408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50152" r="27177" b="9850"/>
          <a:stretch/>
        </p:blipFill>
        <p:spPr bwMode="auto">
          <a:xfrm>
            <a:off x="7021479" y="795644"/>
            <a:ext cx="1764145" cy="181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rože iz fimo mase(postopek izdelave)\20200320_1408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t="60763" r="25001" b="3727"/>
          <a:stretch/>
        </p:blipFill>
        <p:spPr bwMode="auto">
          <a:xfrm>
            <a:off x="7007622" y="2762703"/>
            <a:ext cx="1791855" cy="1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rože iz fimo mase(postopek izdelave)\20200320_1409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t="41785" r="34252"/>
          <a:stretch/>
        </p:blipFill>
        <p:spPr bwMode="auto">
          <a:xfrm>
            <a:off x="7290225" y="4501004"/>
            <a:ext cx="122664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3</a:t>
            </a:r>
            <a:r>
              <a:rPr lang="sl-SI" sz="2400" b="1" dirty="0">
                <a:solidFill>
                  <a:srgbClr val="FF0000"/>
                </a:solidFill>
              </a:rPr>
              <a:t>. OVIJANJE  SPODNJEGA ROBA </a:t>
            </a:r>
            <a:r>
              <a:rPr lang="sl-SI" sz="2400" b="1" dirty="0" smtClean="0">
                <a:solidFill>
                  <a:srgbClr val="FF0000"/>
                </a:solidFill>
              </a:rPr>
              <a:t>KROGCA </a:t>
            </a:r>
            <a:r>
              <a:rPr lang="sl-SI" sz="2400" b="1" dirty="0">
                <a:solidFill>
                  <a:srgbClr val="FF0000"/>
                </a:solidFill>
              </a:rPr>
              <a:t>OKOLI PALIČICE</a:t>
            </a:r>
            <a:endParaRPr lang="sl-SI" dirty="0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1. Spodnji del krogca ovij okoli paličice s pestičem.</a:t>
            </a:r>
          </a:p>
          <a:p>
            <a:pPr marL="0" indent="0">
              <a:buNone/>
            </a:pPr>
            <a:r>
              <a:rPr lang="sl-SI" sz="1600" dirty="0" smtClean="0"/>
              <a:t>2. Pazi, da na spodnjem delu daš en rob krogca malo čez drugega. </a:t>
            </a:r>
            <a:endParaRPr lang="sl-SI" sz="1600" dirty="0"/>
          </a:p>
        </p:txBody>
      </p:sp>
      <p:pic>
        <p:nvPicPr>
          <p:cNvPr id="10246" name="Picture 6" descr="D:\rože iz fimo mase(postopek izdelave)\20200320_14093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3"/>
          <a:stretch/>
        </p:blipFill>
        <p:spPr bwMode="auto">
          <a:xfrm>
            <a:off x="395536" y="3429000"/>
            <a:ext cx="4011617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rože iz fimo mase(postopek izdelave)\20200320_1409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t="48519" r="20851"/>
          <a:stretch/>
        </p:blipFill>
        <p:spPr bwMode="auto">
          <a:xfrm>
            <a:off x="5553239" y="1052736"/>
            <a:ext cx="2681744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rože iz fimo mase(postopek izdelave)\20200320_1410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86" r="30375"/>
          <a:stretch/>
        </p:blipFill>
        <p:spPr bwMode="auto">
          <a:xfrm>
            <a:off x="5477033" y="3933056"/>
            <a:ext cx="2834157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51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b="1" dirty="0">
                <a:solidFill>
                  <a:srgbClr val="FF0000"/>
                </a:solidFill>
              </a:rPr>
              <a:t>4. SUŠENJE </a:t>
            </a:r>
            <a:r>
              <a:rPr lang="sl-SI" sz="2400" b="1" dirty="0" smtClean="0">
                <a:solidFill>
                  <a:srgbClr val="FF0000"/>
                </a:solidFill>
              </a:rPr>
              <a:t>CVETA, PRIPRAVA </a:t>
            </a:r>
            <a:r>
              <a:rPr lang="sl-SI" sz="2400" b="1" dirty="0">
                <a:solidFill>
                  <a:srgbClr val="FF0000"/>
                </a:solidFill>
              </a:rPr>
              <a:t>ZA </a:t>
            </a:r>
            <a:r>
              <a:rPr lang="sl-SI" sz="2400" b="1" dirty="0" smtClean="0">
                <a:solidFill>
                  <a:srgbClr val="FF0000"/>
                </a:solidFill>
              </a:rPr>
              <a:t>BARVANJE IN BARVANJE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1. To rožo (kalo) sušiš tako, da jo poležeš.</a:t>
            </a:r>
          </a:p>
          <a:p>
            <a:r>
              <a:rPr lang="sl-SI" sz="1600" dirty="0" smtClean="0"/>
              <a:t>Naslednji dan rožo obrni, da se posuši še spodnji del.</a:t>
            </a:r>
          </a:p>
          <a:p>
            <a:pPr marL="0" indent="0">
              <a:buNone/>
            </a:pPr>
            <a:r>
              <a:rPr lang="sl-SI" sz="1600" dirty="0" smtClean="0"/>
              <a:t>2. Ko je roža suha, jo lahko pobarvaš.</a:t>
            </a:r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/>
          </a:p>
          <a:p>
            <a:endParaRPr lang="sl-SI" sz="2000" dirty="0"/>
          </a:p>
        </p:txBody>
      </p:sp>
      <p:pic>
        <p:nvPicPr>
          <p:cNvPr id="6" name="Picture 6" descr="D:\rože iz fimo mase(postopek izdelave)\20200320_1410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t="38723" r="14865" b="18420"/>
          <a:stretch/>
        </p:blipFill>
        <p:spPr bwMode="auto">
          <a:xfrm>
            <a:off x="467544" y="3212976"/>
            <a:ext cx="2595418" cy="19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3. Pripravi</a:t>
            </a:r>
            <a:r>
              <a:rPr lang="sl-SI" sz="1600" dirty="0"/>
              <a:t>:</a:t>
            </a:r>
          </a:p>
          <a:p>
            <a:r>
              <a:rPr lang="sl-SI" sz="1600" dirty="0" err="1" smtClean="0"/>
              <a:t>acryl</a:t>
            </a:r>
            <a:r>
              <a:rPr lang="sl-SI" sz="1600" dirty="0" smtClean="0"/>
              <a:t> </a:t>
            </a:r>
            <a:r>
              <a:rPr lang="sl-SI" sz="1600" dirty="0"/>
              <a:t>ali tempera </a:t>
            </a:r>
            <a:r>
              <a:rPr lang="sl-SI" sz="1600" dirty="0" smtClean="0"/>
              <a:t>barvice (rumena za pestič, poljubna barva za cvetni list)</a:t>
            </a:r>
            <a:endParaRPr lang="sl-SI" sz="1600" dirty="0"/>
          </a:p>
          <a:p>
            <a:r>
              <a:rPr lang="sl-SI" sz="1600" dirty="0" smtClean="0"/>
              <a:t>tanjši </a:t>
            </a:r>
            <a:r>
              <a:rPr lang="sl-SI" sz="1600" dirty="0"/>
              <a:t>čopič</a:t>
            </a:r>
          </a:p>
          <a:p>
            <a:r>
              <a:rPr lang="sl-SI" sz="1600" dirty="0" smtClean="0"/>
              <a:t>posodico </a:t>
            </a:r>
            <a:r>
              <a:rPr lang="sl-SI" sz="1600" dirty="0"/>
              <a:t>z vodo, posodico za barvo </a:t>
            </a:r>
          </a:p>
          <a:p>
            <a:r>
              <a:rPr lang="sl-SI" sz="1600" dirty="0" smtClean="0"/>
              <a:t>krpico</a:t>
            </a:r>
            <a:endParaRPr lang="sl-SI" sz="1600" dirty="0"/>
          </a:p>
          <a:p>
            <a:r>
              <a:rPr lang="sl-SI" sz="1600" dirty="0"/>
              <a:t>z</a:t>
            </a:r>
            <a:r>
              <a:rPr lang="sl-SI" sz="1600" dirty="0" smtClean="0"/>
              <a:t>aščito </a:t>
            </a:r>
            <a:r>
              <a:rPr lang="sl-SI" sz="1600" dirty="0"/>
              <a:t>za tvojo </a:t>
            </a:r>
            <a:r>
              <a:rPr lang="sl-SI" sz="1600" dirty="0" smtClean="0"/>
              <a:t>obleko</a:t>
            </a:r>
            <a:endParaRPr lang="sl-SI" sz="1600" dirty="0"/>
          </a:p>
          <a:p>
            <a:pPr marL="0" indent="0">
              <a:buNone/>
            </a:pPr>
            <a:r>
              <a:rPr lang="sl-SI" sz="1600" dirty="0" smtClean="0"/>
              <a:t>4. Barvaj natančno.</a:t>
            </a:r>
          </a:p>
          <a:p>
            <a:pPr marL="0" indent="0">
              <a:buNone/>
            </a:pPr>
            <a:r>
              <a:rPr lang="sl-SI" sz="1600" dirty="0" smtClean="0"/>
              <a:t>5. Ko rožo pobarvaš, jo postavi v steklen kozarec</a:t>
            </a:r>
            <a:endParaRPr lang="sl-SI" sz="1600" dirty="0"/>
          </a:p>
        </p:txBody>
      </p:sp>
      <p:pic>
        <p:nvPicPr>
          <p:cNvPr id="7" name="Picture 4" descr="D:\rože iz fimo mase(postopek izdelave)\20200320_1355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t="20513" b="5501"/>
          <a:stretch/>
        </p:blipFill>
        <p:spPr bwMode="auto">
          <a:xfrm>
            <a:off x="3347864" y="4490397"/>
            <a:ext cx="19404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rože iz fimo mase(postopek izdelave)\20200320_1410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4" r="14321" b="8218"/>
          <a:stretch/>
        </p:blipFill>
        <p:spPr bwMode="auto">
          <a:xfrm>
            <a:off x="6012160" y="4725144"/>
            <a:ext cx="2502749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rgbClr val="FF0000"/>
                </a:solidFill>
              </a:rPr>
              <a:t>IZDELOVANJE ROŽ 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>IZ MODELIRNE MASE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>(vrtnice in kale)</a:t>
            </a:r>
            <a:br>
              <a:rPr lang="sl-SI" b="1" dirty="0" smtClean="0">
                <a:solidFill>
                  <a:srgbClr val="FF0000"/>
                </a:solidFill>
              </a:rPr>
            </a:b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sl-SI" dirty="0" smtClean="0">
                <a:solidFill>
                  <a:srgbClr val="FF0000"/>
                </a:solidFill>
              </a:rPr>
              <a:t>Mojca Pertot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Picture 3" descr="D:\rože iz fimo mase(postopek izdelave)\20200320_141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7475" r="13007" b="14613"/>
          <a:stretch/>
        </p:blipFill>
        <p:spPr bwMode="auto">
          <a:xfrm>
            <a:off x="4499992" y="2884552"/>
            <a:ext cx="4104000" cy="38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1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sl-SI" sz="2400" b="1" i="1" u="sng" dirty="0" smtClean="0">
                <a:solidFill>
                  <a:srgbClr val="FF0000"/>
                </a:solidFill>
              </a:rPr>
              <a:t>VRTNICE</a:t>
            </a:r>
            <a:r>
              <a:rPr lang="sl-SI" sz="2400" b="1" dirty="0" smtClean="0">
                <a:solidFill>
                  <a:srgbClr val="FF0000"/>
                </a:solidFill>
              </a:rPr>
              <a:t/>
            </a:r>
            <a:br>
              <a:rPr lang="sl-SI" sz="2400" b="1" dirty="0" smtClean="0">
                <a:solidFill>
                  <a:srgbClr val="FF0000"/>
                </a:solidFill>
              </a:rPr>
            </a:br>
            <a:r>
              <a:rPr lang="sl-SI" sz="2400" b="1" dirty="0" smtClean="0"/>
              <a:t/>
            </a:r>
            <a:br>
              <a:rPr lang="sl-SI" sz="2400" b="1" dirty="0" smtClean="0"/>
            </a:br>
            <a:r>
              <a:rPr lang="sl-SI" sz="2400" b="1" dirty="0" smtClean="0">
                <a:solidFill>
                  <a:srgbClr val="FF0000"/>
                </a:solidFill>
              </a:rPr>
              <a:t>1. ZAŠČITA MIZE IN PRIPRAVA PRIPOMOČKOV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36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2. pripravi :</a:t>
            </a:r>
          </a:p>
          <a:p>
            <a:r>
              <a:rPr lang="sl-SI" sz="1600" dirty="0" smtClean="0"/>
              <a:t>modelirno maso (</a:t>
            </a:r>
            <a:r>
              <a:rPr lang="sl-SI" sz="1600" dirty="0" err="1" smtClean="0"/>
              <a:t>Fimo</a:t>
            </a:r>
            <a:r>
              <a:rPr lang="sl-SI" sz="1600" dirty="0" smtClean="0"/>
              <a:t> ali </a:t>
            </a:r>
            <a:r>
              <a:rPr lang="sl-SI" sz="1600" dirty="0" err="1" smtClean="0"/>
              <a:t>Das</a:t>
            </a:r>
            <a:r>
              <a:rPr lang="sl-SI" sz="1600" dirty="0" smtClean="0"/>
              <a:t>)</a:t>
            </a:r>
          </a:p>
          <a:p>
            <a:r>
              <a:rPr lang="sl-SI" sz="1600" dirty="0" smtClean="0"/>
              <a:t>okrogle modelčke različnih velikosti</a:t>
            </a:r>
          </a:p>
          <a:p>
            <a:r>
              <a:rPr lang="sl-SI" sz="1600" dirty="0"/>
              <a:t>v</a:t>
            </a:r>
            <a:r>
              <a:rPr lang="sl-SI" sz="1600" dirty="0" smtClean="0"/>
              <a:t>alj</a:t>
            </a:r>
          </a:p>
          <a:p>
            <a:r>
              <a:rPr lang="sl-SI" sz="1600" dirty="0"/>
              <a:t>n</a:t>
            </a:r>
            <a:r>
              <a:rPr lang="sl-SI" sz="1600" dirty="0" smtClean="0"/>
              <a:t>ož</a:t>
            </a:r>
          </a:p>
          <a:p>
            <a:r>
              <a:rPr lang="sl-SI" sz="1600" dirty="0"/>
              <a:t>l</a:t>
            </a:r>
            <a:r>
              <a:rPr lang="sl-SI" sz="1600" dirty="0" smtClean="0"/>
              <a:t>eseno ali kovinsko paličico</a:t>
            </a:r>
          </a:p>
          <a:p>
            <a:r>
              <a:rPr lang="sl-SI" sz="1600" dirty="0"/>
              <a:t>s</a:t>
            </a:r>
            <a:r>
              <a:rPr lang="sl-SI" sz="1600" dirty="0" smtClean="0"/>
              <a:t>teklen ozek kozarček (</a:t>
            </a:r>
            <a:r>
              <a:rPr lang="sl-SI" sz="1600" dirty="0" err="1" smtClean="0"/>
              <a:t>npr.od</a:t>
            </a:r>
            <a:r>
              <a:rPr lang="sl-SI" sz="1600" dirty="0" smtClean="0"/>
              <a:t> začimb</a:t>
            </a:r>
            <a:r>
              <a:rPr lang="sl-SI" sz="1400" dirty="0" smtClean="0"/>
              <a:t>)</a:t>
            </a:r>
            <a:endParaRPr lang="sl-SI" sz="1400" dirty="0"/>
          </a:p>
        </p:txBody>
      </p:sp>
      <p:pic>
        <p:nvPicPr>
          <p:cNvPr id="1028" name="Picture 4" descr="D:\rože iz fimo mase(postopek izdelave)\20200320_140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29637" r="32639" b="19287"/>
          <a:stretch/>
        </p:blipFill>
        <p:spPr bwMode="auto">
          <a:xfrm>
            <a:off x="1475656" y="4465426"/>
            <a:ext cx="2724650" cy="22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grada vsebine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1. Zaščiti mizo.</a:t>
            </a:r>
          </a:p>
          <a:p>
            <a:endParaRPr lang="sl-SI" sz="1400" dirty="0"/>
          </a:p>
          <a:p>
            <a:endParaRPr lang="sl-SI" sz="1400" dirty="0" smtClean="0"/>
          </a:p>
          <a:p>
            <a:endParaRPr lang="sl-SI" sz="1400" dirty="0"/>
          </a:p>
          <a:p>
            <a:endParaRPr lang="sl-SI" sz="1400" dirty="0"/>
          </a:p>
        </p:txBody>
      </p:sp>
      <p:pic>
        <p:nvPicPr>
          <p:cNvPr id="11" name="Picture 2" descr="D:\rože iz fimo mase(postopek izdelave)\20200320_1336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3" b="14748"/>
          <a:stretch/>
        </p:blipFill>
        <p:spPr bwMode="auto">
          <a:xfrm>
            <a:off x="683568" y="1947346"/>
            <a:ext cx="3394472" cy="23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rože iz fimo mase(postopek izdelave)\20200320_1339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43009" r="19287" b="18829"/>
          <a:stretch/>
        </p:blipFill>
        <p:spPr bwMode="auto">
          <a:xfrm>
            <a:off x="4644008" y="4005064"/>
            <a:ext cx="234603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rože iz fimo mase(postopek izdelave)\20200320_1339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7" t="20765" r="21396" b="24543"/>
          <a:stretch/>
        </p:blipFill>
        <p:spPr bwMode="auto">
          <a:xfrm>
            <a:off x="7247468" y="4673103"/>
            <a:ext cx="1026811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rože iz fimo mase(postopek izdelave)\20200320_1339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16479" r="49490" b="2503"/>
          <a:stretch/>
        </p:blipFill>
        <p:spPr bwMode="auto">
          <a:xfrm>
            <a:off x="8244408" y="2027401"/>
            <a:ext cx="35546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8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24135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2. GNETENJE MASE IN IZREZOVANJE KROGCEV</a:t>
            </a:r>
            <a:br>
              <a:rPr lang="sl-SI" sz="2400" b="1" dirty="0" smtClean="0">
                <a:solidFill>
                  <a:srgbClr val="FF0000"/>
                </a:solidFill>
              </a:rPr>
            </a:br>
            <a:endParaRPr lang="sl-SI" sz="2400" dirty="0"/>
          </a:p>
        </p:txBody>
      </p:sp>
      <p:sp>
        <p:nvSpPr>
          <p:cNvPr id="12" name="Ograda vsebine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1600" dirty="0" smtClean="0"/>
              <a:t>1. Košček mase dobro zgneti in naredi kroglico. Z valjem jo zvaljaj.</a:t>
            </a:r>
          </a:p>
          <a:p>
            <a:endParaRPr lang="sl-SI" dirty="0"/>
          </a:p>
        </p:txBody>
      </p:sp>
      <p:pic>
        <p:nvPicPr>
          <p:cNvPr id="17" name="Picture 4" descr="D:\rože iz fimo mase(postopek izdelave)\20200320_1341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9" t="38723" r="16498" b="20870"/>
          <a:stretch/>
        </p:blipFill>
        <p:spPr bwMode="auto">
          <a:xfrm>
            <a:off x="579918" y="2280464"/>
            <a:ext cx="217054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grada vsebine 1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2. Z okroglimi modelčki naredi več krogcev različnih velikosti. Začni z najmanjšim.</a:t>
            </a:r>
          </a:p>
          <a:p>
            <a:endParaRPr lang="sl-SI" sz="1600" dirty="0"/>
          </a:p>
          <a:p>
            <a:endParaRPr lang="sl-SI" sz="1600" dirty="0"/>
          </a:p>
        </p:txBody>
      </p:sp>
      <p:pic>
        <p:nvPicPr>
          <p:cNvPr id="20" name="Picture 5" descr="D:\rože iz fimo mase(postopek izdelave)\20200320_1342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37090" r="11872" b="11278"/>
          <a:stretch/>
        </p:blipFill>
        <p:spPr bwMode="auto">
          <a:xfrm>
            <a:off x="1691680" y="3933056"/>
            <a:ext cx="2549236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rože iz fimo mase(postopek izdelave)\20200320_1342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 t="30560" r="13845" b="14952"/>
          <a:stretch/>
        </p:blipFill>
        <p:spPr bwMode="auto">
          <a:xfrm>
            <a:off x="4258718" y="2204864"/>
            <a:ext cx="211348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rože iz fimo mase(postopek izdelave)\20200320_134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2088000" cy="27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2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3. OVIJANJE  SPODNJEGA ROBA KROGCEV OKOLI PALIČICE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2. Nato vzemi večji krogec in ga na enak način ovij okoli manjšega krogca in paličice.</a:t>
            </a:r>
          </a:p>
          <a:p>
            <a:pPr marL="0" indent="0">
              <a:buNone/>
            </a:pPr>
            <a:r>
              <a:rPr lang="sl-SI" sz="1600" dirty="0" smtClean="0"/>
              <a:t> Dodaj 2-3 take krogce. Nato dodaj še 2-3 večje. </a:t>
            </a:r>
          </a:p>
          <a:p>
            <a:pPr marL="0" indent="0">
              <a:buNone/>
            </a:pPr>
            <a:r>
              <a:rPr lang="sl-SI" sz="1600" dirty="0" smtClean="0"/>
              <a:t>Vedno dobro stisni spodnji del krogca okoli paličice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1. Okoli paličice ovij spodnji rob najmanjšega krogca (to bo sredina vrtnice).</a:t>
            </a:r>
          </a:p>
          <a:p>
            <a:endParaRPr lang="sl-SI" sz="2000" dirty="0"/>
          </a:p>
        </p:txBody>
      </p:sp>
      <p:pic>
        <p:nvPicPr>
          <p:cNvPr id="13" name="Picture 2" descr="D:\rože iz fimo mase(postopek izdelave)\20200320_134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2" r="15750"/>
          <a:stretch/>
        </p:blipFill>
        <p:spPr bwMode="auto">
          <a:xfrm>
            <a:off x="683568" y="2708920"/>
            <a:ext cx="2859863" cy="28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rože iz fimo mase(postopek izdelave)\20200320_135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2" r="16021" b="4543"/>
          <a:stretch/>
        </p:blipFill>
        <p:spPr bwMode="auto">
          <a:xfrm>
            <a:off x="5257831" y="3429000"/>
            <a:ext cx="3006859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6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4. SUŠENJE CVETA IN PRIPRAVA ZA BARVANJE</a:t>
            </a:r>
            <a:endParaRPr lang="sl-SI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2. Ko je vrtnica suha, jo lahko pobarvaš.</a:t>
            </a:r>
          </a:p>
          <a:p>
            <a:pPr marL="0" indent="0">
              <a:buNone/>
            </a:pPr>
            <a:r>
              <a:rPr lang="sl-SI" sz="1600" u="sng" dirty="0" smtClean="0"/>
              <a:t>Pripravi:</a:t>
            </a:r>
          </a:p>
          <a:p>
            <a:r>
              <a:rPr lang="sl-SI" sz="1600" dirty="0" err="1" smtClean="0"/>
              <a:t>Acryl</a:t>
            </a:r>
            <a:r>
              <a:rPr lang="sl-SI" sz="1600" dirty="0" smtClean="0"/>
              <a:t> ali tempera barvice</a:t>
            </a:r>
          </a:p>
          <a:p>
            <a:r>
              <a:rPr lang="sl-SI" sz="1600" dirty="0" smtClean="0"/>
              <a:t>Tanjši čopič</a:t>
            </a:r>
          </a:p>
          <a:p>
            <a:r>
              <a:rPr lang="sl-SI" sz="1600" dirty="0" smtClean="0"/>
              <a:t>Posodico z vodo, posodico za barvo </a:t>
            </a:r>
          </a:p>
          <a:p>
            <a:r>
              <a:rPr lang="sl-SI" sz="1600" dirty="0" smtClean="0"/>
              <a:t>Krpico</a:t>
            </a:r>
          </a:p>
          <a:p>
            <a:r>
              <a:rPr lang="sl-SI" sz="1600" dirty="0" smtClean="0"/>
              <a:t>Zaščito za tvojo obleko</a:t>
            </a:r>
            <a:endParaRPr lang="sl-SI" sz="1600" dirty="0"/>
          </a:p>
        </p:txBody>
      </p:sp>
      <p:sp>
        <p:nvSpPr>
          <p:cNvPr id="9" name="Ograda vsebine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1600" dirty="0" smtClean="0"/>
              <a:t>1. Ko se ti zdi, da je cvet dovolj velik, ga snemi s paličice in ga postavi v steklen kozarček, da se bo lepo posušil.</a:t>
            </a:r>
          </a:p>
          <a:p>
            <a:pPr marL="0" indent="0">
              <a:buNone/>
            </a:pPr>
            <a:endParaRPr lang="sl-SI" sz="1600" dirty="0" smtClean="0"/>
          </a:p>
          <a:p>
            <a:pPr marL="0" indent="0">
              <a:buNone/>
            </a:pPr>
            <a:r>
              <a:rPr lang="sl-SI" sz="1600" dirty="0" smtClean="0"/>
              <a:t>Naslednji dan ga obrni, da se posuši se spodnji del.</a:t>
            </a:r>
          </a:p>
          <a:p>
            <a:endParaRPr lang="sl-SI" dirty="0"/>
          </a:p>
        </p:txBody>
      </p:sp>
      <p:pic>
        <p:nvPicPr>
          <p:cNvPr id="12" name="Picture 2" descr="D:\rože iz fimo mase(postopek izdelave)\20200320_1350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31376" r="13300"/>
          <a:stretch/>
        </p:blipFill>
        <p:spPr bwMode="auto">
          <a:xfrm>
            <a:off x="683568" y="3423373"/>
            <a:ext cx="2142837" cy="31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rože iz fimo mase(postopek izdelave)\20200320_1355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t="20513" b="5501"/>
          <a:stretch/>
        </p:blipFill>
        <p:spPr bwMode="auto">
          <a:xfrm>
            <a:off x="5364088" y="3645024"/>
            <a:ext cx="2664000" cy="29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2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5. BARVANJE CVETA</a:t>
            </a:r>
            <a:endParaRPr lang="sl-SI" dirty="0"/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3. Vzemi čopič in natančno pobarvaj cvet znotraj in zunaj. </a:t>
            </a:r>
          </a:p>
          <a:p>
            <a:pPr marL="0" indent="0">
              <a:buNone/>
            </a:pPr>
            <a:r>
              <a:rPr lang="sl-SI" sz="1600" dirty="0" smtClean="0"/>
              <a:t>4. Paličico s cvetom postavi v primerno velik steklen kozarec.</a:t>
            </a:r>
          </a:p>
          <a:p>
            <a:pPr marL="0" indent="0">
              <a:buNone/>
            </a:pPr>
            <a:endParaRPr lang="sl-SI" sz="2000" dirty="0"/>
          </a:p>
        </p:txBody>
      </p:sp>
      <p:sp>
        <p:nvSpPr>
          <p:cNvPr id="12" name="Ograda vsebine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600" dirty="0" smtClean="0"/>
              <a:t>1. Cvet natakni na leseno paličico.</a:t>
            </a:r>
          </a:p>
          <a:p>
            <a:pPr marL="0" indent="0">
              <a:buNone/>
            </a:pPr>
            <a:r>
              <a:rPr lang="sl-SI" sz="1600" dirty="0" smtClean="0"/>
              <a:t>2. V posodico si daj malo barve in dodaj malo, malo vode.</a:t>
            </a:r>
          </a:p>
          <a:p>
            <a:pPr marL="0" indent="0">
              <a:buNone/>
            </a:pPr>
            <a:r>
              <a:rPr lang="sl-SI" sz="1400" dirty="0"/>
              <a:t>(</a:t>
            </a:r>
            <a:r>
              <a:rPr lang="sl-SI" sz="1400" dirty="0" smtClean="0"/>
              <a:t>Lahko izbereš tudi več različnih barv.)</a:t>
            </a:r>
            <a:endParaRPr lang="sl-SI" sz="1400" dirty="0"/>
          </a:p>
        </p:txBody>
      </p:sp>
      <p:pic>
        <p:nvPicPr>
          <p:cNvPr id="17" name="Picture 2" descr="D:\rože iz fimo mase(postopek izdelave)\20200320_1356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29744" r="16021"/>
          <a:stretch/>
        </p:blipFill>
        <p:spPr bwMode="auto">
          <a:xfrm>
            <a:off x="251520" y="3015064"/>
            <a:ext cx="2567709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rože iz fimo mase(postopek izdelave)\20200320_1357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 t="52600"/>
          <a:stretch/>
        </p:blipFill>
        <p:spPr bwMode="auto">
          <a:xfrm>
            <a:off x="2449953" y="4604946"/>
            <a:ext cx="2104791" cy="21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rože iz fimo mase(postopek izdelave)\20200320_1400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43771"/>
          <a:stretch/>
        </p:blipFill>
        <p:spPr bwMode="auto">
          <a:xfrm>
            <a:off x="4427984" y="2738582"/>
            <a:ext cx="1925436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rože iz fimo mase(postopek izdelave)\20200320_1402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58047" r="27374"/>
          <a:stretch/>
        </p:blipFill>
        <p:spPr bwMode="auto">
          <a:xfrm>
            <a:off x="6228184" y="3877340"/>
            <a:ext cx="2752437" cy="287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6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6. ŠOPEK IZ VRTNIC</a:t>
            </a:r>
            <a:endParaRPr lang="sl-SI" dirty="0"/>
          </a:p>
        </p:txBody>
      </p:sp>
      <p:sp>
        <p:nvSpPr>
          <p:cNvPr id="15" name="Ograda vsebine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800" dirty="0" smtClean="0"/>
              <a:t>.</a:t>
            </a:r>
            <a:endParaRPr lang="sl-SI" sz="800" dirty="0"/>
          </a:p>
        </p:txBody>
      </p:sp>
      <p:pic>
        <p:nvPicPr>
          <p:cNvPr id="6151" name="Picture 7" descr="D:\rože iz fimo mase(postopek izdelave)\20200320_141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t="28283" r="10673" b="11784"/>
          <a:stretch/>
        </p:blipFill>
        <p:spPr bwMode="auto">
          <a:xfrm>
            <a:off x="4355976" y="2141449"/>
            <a:ext cx="4313382" cy="41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grada vsebine 1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Če želiš, lahko narediš več različnih vrtnic in jih daš v</a:t>
            </a:r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 steklen kozarec.</a:t>
            </a:r>
          </a:p>
          <a:p>
            <a:r>
              <a:rPr lang="sl-SI" sz="2000" dirty="0" smtClean="0"/>
              <a:t>Kozarec lahko okrasiš z okrasnimi peski (se še spomniš, kako smo to delali?)</a:t>
            </a:r>
          </a:p>
          <a:p>
            <a:r>
              <a:rPr lang="sl-SI" sz="2000" dirty="0" smtClean="0"/>
              <a:t>Dvostranski lepilni trak oviješ okoli kozarca. Nato kozarec povaljaš v okrasnem pesku.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3376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b="1" i="1" u="sng" dirty="0" smtClean="0">
                <a:solidFill>
                  <a:srgbClr val="FF0000"/>
                </a:solidFill>
              </a:rPr>
              <a:t>KALE </a:t>
            </a:r>
            <a:r>
              <a:rPr lang="sl-SI" sz="2400" b="1" dirty="0" smtClean="0">
                <a:solidFill>
                  <a:srgbClr val="FF0000"/>
                </a:solidFill>
              </a:rPr>
              <a:t/>
            </a:r>
            <a:br>
              <a:rPr lang="sl-SI" sz="2400" b="1" dirty="0" smtClean="0">
                <a:solidFill>
                  <a:srgbClr val="FF0000"/>
                </a:solidFill>
              </a:rPr>
            </a:br>
            <a:r>
              <a:rPr lang="sl-SI" sz="2400" b="1" dirty="0" smtClean="0">
                <a:solidFill>
                  <a:srgbClr val="FF0000"/>
                </a:solidFill>
              </a:rPr>
              <a:t>1. ZAŠČITA MIZE </a:t>
            </a:r>
            <a:r>
              <a:rPr lang="sl-SI" sz="2400" b="1" dirty="0">
                <a:solidFill>
                  <a:srgbClr val="FF0000"/>
                </a:solidFill>
              </a:rPr>
              <a:t>IN </a:t>
            </a:r>
            <a:r>
              <a:rPr lang="sl-SI" sz="2400" b="1" dirty="0" smtClean="0">
                <a:solidFill>
                  <a:srgbClr val="FF0000"/>
                </a:solidFill>
              </a:rPr>
              <a:t>PRIPRAVA PRIPOMOČKOV</a:t>
            </a:r>
            <a:endParaRPr lang="sl-SI" b="1" dirty="0"/>
          </a:p>
        </p:txBody>
      </p:sp>
      <p:sp>
        <p:nvSpPr>
          <p:cNvPr id="9" name="Ograda vsebine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l-SI" sz="2000" dirty="0" smtClean="0"/>
          </a:p>
          <a:p>
            <a:endParaRPr lang="sl-SI" sz="2000" dirty="0"/>
          </a:p>
          <a:p>
            <a:endParaRPr lang="sl-SI" sz="2000" dirty="0" smtClean="0"/>
          </a:p>
          <a:p>
            <a:endParaRPr lang="sl-SI" sz="2000" dirty="0"/>
          </a:p>
          <a:p>
            <a:pPr marL="0" indent="0">
              <a:buNone/>
            </a:pPr>
            <a:r>
              <a:rPr lang="sl-SI" sz="1600" dirty="0" smtClean="0"/>
              <a:t>1. Zaščiti mizo</a:t>
            </a:r>
          </a:p>
          <a:p>
            <a:endParaRPr lang="sl-SI" sz="2000" dirty="0"/>
          </a:p>
        </p:txBody>
      </p:sp>
      <p:sp>
        <p:nvSpPr>
          <p:cNvPr id="10" name="Ograda vsebine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l-SI" sz="1600" dirty="0" smtClean="0">
                <a:solidFill>
                  <a:prstClr val="black"/>
                </a:solidFill>
              </a:rPr>
              <a:t>2. pripravi :</a:t>
            </a:r>
          </a:p>
          <a:p>
            <a:pPr lvl="0"/>
            <a:r>
              <a:rPr lang="sl-SI" sz="1600" dirty="0" smtClean="0">
                <a:solidFill>
                  <a:prstClr val="black"/>
                </a:solidFill>
              </a:rPr>
              <a:t>modelirno </a:t>
            </a:r>
            <a:r>
              <a:rPr lang="sl-SI" sz="1600" dirty="0">
                <a:solidFill>
                  <a:prstClr val="black"/>
                </a:solidFill>
              </a:rPr>
              <a:t>maso (</a:t>
            </a:r>
            <a:r>
              <a:rPr lang="sl-SI" sz="1600" dirty="0" err="1">
                <a:solidFill>
                  <a:prstClr val="black"/>
                </a:solidFill>
              </a:rPr>
              <a:t>Fimo</a:t>
            </a:r>
            <a:r>
              <a:rPr lang="sl-SI" sz="1600" dirty="0">
                <a:solidFill>
                  <a:prstClr val="black"/>
                </a:solidFill>
              </a:rPr>
              <a:t> ali </a:t>
            </a:r>
            <a:r>
              <a:rPr lang="sl-SI" sz="1600" dirty="0" err="1">
                <a:solidFill>
                  <a:prstClr val="black"/>
                </a:solidFill>
              </a:rPr>
              <a:t>Das</a:t>
            </a:r>
            <a:r>
              <a:rPr lang="sl-SI" sz="16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sl-SI" sz="1600" dirty="0" smtClean="0">
                <a:solidFill>
                  <a:prstClr val="black"/>
                </a:solidFill>
              </a:rPr>
              <a:t>okrogle modelčke  (1-2 velikosti)</a:t>
            </a:r>
            <a:endParaRPr lang="sl-SI" sz="1600" dirty="0">
              <a:solidFill>
                <a:prstClr val="black"/>
              </a:solidFill>
            </a:endParaRPr>
          </a:p>
          <a:p>
            <a:pPr lvl="0"/>
            <a:r>
              <a:rPr lang="sl-SI" sz="1600" dirty="0" smtClean="0">
                <a:solidFill>
                  <a:prstClr val="black"/>
                </a:solidFill>
              </a:rPr>
              <a:t>valj</a:t>
            </a:r>
            <a:endParaRPr lang="sl-SI" sz="1600" dirty="0">
              <a:solidFill>
                <a:prstClr val="black"/>
              </a:solidFill>
            </a:endParaRPr>
          </a:p>
          <a:p>
            <a:pPr lvl="0"/>
            <a:r>
              <a:rPr lang="sl-SI" sz="1600" dirty="0" smtClean="0">
                <a:solidFill>
                  <a:prstClr val="black"/>
                </a:solidFill>
              </a:rPr>
              <a:t>nož</a:t>
            </a:r>
            <a:endParaRPr lang="sl-SI" sz="1600" dirty="0">
              <a:solidFill>
                <a:prstClr val="black"/>
              </a:solidFill>
            </a:endParaRPr>
          </a:p>
          <a:p>
            <a:pPr lvl="0"/>
            <a:r>
              <a:rPr lang="sl-SI" sz="1600" dirty="0" smtClean="0">
                <a:solidFill>
                  <a:prstClr val="black"/>
                </a:solidFill>
              </a:rPr>
              <a:t>leseno </a:t>
            </a:r>
            <a:r>
              <a:rPr lang="sl-SI" sz="1600" dirty="0">
                <a:solidFill>
                  <a:prstClr val="black"/>
                </a:solidFill>
              </a:rPr>
              <a:t>ali kovinsko paličico</a:t>
            </a:r>
          </a:p>
          <a:p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4028"/>
            <a:ext cx="33956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26934"/>
            <a:ext cx="432895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D:\rože iz fimo mase(postopek izdelave)\20200320_1410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4" t="14853" r="11127" b="12876"/>
          <a:stretch/>
        </p:blipFill>
        <p:spPr bwMode="auto">
          <a:xfrm rot="20082838">
            <a:off x="2452595" y="1720034"/>
            <a:ext cx="1728000" cy="14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2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680</Words>
  <Application>Microsoft Office PowerPoint</Application>
  <PresentationFormat>Diaprojekcija na zaslonu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USTVARJALNI KOTIČEK</vt:lpstr>
      <vt:lpstr>IZDELOVANJE ROŽ  IZ MODELIRNE MASE (vrtnice in kale) </vt:lpstr>
      <vt:lpstr>VRTNICE  1. ZAŠČITA MIZE IN PRIPRAVA PRIPOMOČKOV</vt:lpstr>
      <vt:lpstr>2. GNETENJE MASE IN IZREZOVANJE KROGCEV </vt:lpstr>
      <vt:lpstr>3. OVIJANJE  SPODNJEGA ROBA KROGCEV OKOLI PALIČICE</vt:lpstr>
      <vt:lpstr>4. SUŠENJE CVETA IN PRIPRAVA ZA BARVANJE</vt:lpstr>
      <vt:lpstr>5. BARVANJE CVETA</vt:lpstr>
      <vt:lpstr>6. ŠOPEK IZ VRTNIC</vt:lpstr>
      <vt:lpstr>KALE  1. ZAŠČITA MIZE IN PRIPRAVA PRIPOMOČKOV</vt:lpstr>
      <vt:lpstr> 2. GNETENJE MASE IN IZREZOVANJE KROGCEV </vt:lpstr>
      <vt:lpstr>3. OVIJANJE  SPODNJEGA ROBA KROGCA OKOLI PALIČICE</vt:lpstr>
      <vt:lpstr>4. SUŠENJE CVETA, PRIPRAVA ZA BARVANJE IN BARVANJE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IZDELOVANJE ROŽ  IZ MODELIRNE MASE</dc:title>
  <dc:creator>Pertot</dc:creator>
  <cp:lastModifiedBy>Pertot</cp:lastModifiedBy>
  <cp:revision>18</cp:revision>
  <dcterms:created xsi:type="dcterms:W3CDTF">2020-03-22T17:09:09Z</dcterms:created>
  <dcterms:modified xsi:type="dcterms:W3CDTF">2020-03-22T20:53:51Z</dcterms:modified>
</cp:coreProperties>
</file>