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710" autoAdjust="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BB0C-5150-4C3C-9355-B25384F3EFDC}" type="datetimeFigureOut">
              <a:rPr lang="sl-SI" smtClean="0"/>
              <a:pPr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310-64FB-471F-8EE8-26A3EFEAEDA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BB0C-5150-4C3C-9355-B25384F3EFDC}" type="datetimeFigureOut">
              <a:rPr lang="sl-SI" smtClean="0"/>
              <a:pPr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310-64FB-471F-8EE8-26A3EFEAEDA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BB0C-5150-4C3C-9355-B25384F3EFDC}" type="datetimeFigureOut">
              <a:rPr lang="sl-SI" smtClean="0"/>
              <a:pPr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310-64FB-471F-8EE8-26A3EFEAEDA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BB0C-5150-4C3C-9355-B25384F3EFDC}" type="datetimeFigureOut">
              <a:rPr lang="sl-SI" smtClean="0"/>
              <a:pPr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310-64FB-471F-8EE8-26A3EFEAEDA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BB0C-5150-4C3C-9355-B25384F3EFDC}" type="datetimeFigureOut">
              <a:rPr lang="sl-SI" smtClean="0"/>
              <a:pPr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310-64FB-471F-8EE8-26A3EFEAEDA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BB0C-5150-4C3C-9355-B25384F3EFDC}" type="datetimeFigureOut">
              <a:rPr lang="sl-SI" smtClean="0"/>
              <a:pPr/>
              <a:t>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310-64FB-471F-8EE8-26A3EFEAEDA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BB0C-5150-4C3C-9355-B25384F3EFDC}" type="datetimeFigureOut">
              <a:rPr lang="sl-SI" smtClean="0"/>
              <a:pPr/>
              <a:t>8.4.2020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310-64FB-471F-8EE8-26A3EFEAEDA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BB0C-5150-4C3C-9355-B25384F3EFDC}" type="datetimeFigureOut">
              <a:rPr lang="sl-SI" smtClean="0"/>
              <a:pPr/>
              <a:t>8.4.2020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310-64FB-471F-8EE8-26A3EFEAEDA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BB0C-5150-4C3C-9355-B25384F3EFDC}" type="datetimeFigureOut">
              <a:rPr lang="sl-SI" smtClean="0"/>
              <a:pPr/>
              <a:t>8.4.2020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310-64FB-471F-8EE8-26A3EFEAEDA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BB0C-5150-4C3C-9355-B25384F3EFDC}" type="datetimeFigureOut">
              <a:rPr lang="sl-SI" smtClean="0"/>
              <a:pPr/>
              <a:t>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310-64FB-471F-8EE8-26A3EFEAEDA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9BB0C-5150-4C3C-9355-B25384F3EFDC}" type="datetimeFigureOut">
              <a:rPr lang="sl-SI" smtClean="0"/>
              <a:pPr/>
              <a:t>8.4.2020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7C310-64FB-471F-8EE8-26A3EFEAEDA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9BB0C-5150-4C3C-9355-B25384F3EFDC}" type="datetimeFigureOut">
              <a:rPr lang="sl-SI" smtClean="0"/>
              <a:pPr/>
              <a:t>8.4.2020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7C310-64FB-471F-8EE8-26A3EFEAEDAF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klemen.leban@os-franaerjavca.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Leče I.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Tehnični dan 8. razred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Tehnični dan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   V času dela na daljavo bomo izvedli tehnični dan, ki je bil sicer namenjen delu v </a:t>
            </a:r>
            <a:r>
              <a:rPr lang="sl-SI" dirty="0" smtClean="0"/>
              <a:t>šoli.</a:t>
            </a: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smtClean="0"/>
              <a:t>   </a:t>
            </a:r>
            <a:r>
              <a:rPr lang="sl-SI" dirty="0" err="1" smtClean="0"/>
              <a:t>Medpredmetno</a:t>
            </a:r>
            <a:r>
              <a:rPr lang="sl-SI" dirty="0" smtClean="0"/>
              <a:t> bomo povezali Tehniko in Tehnologijo ter Fiziko.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Izdelava vira svetlobe s svetlobnim žarkom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dirty="0" smtClean="0"/>
              <a:t>Pripomočki:</a:t>
            </a:r>
          </a:p>
          <a:p>
            <a:r>
              <a:rPr lang="sl-SI" dirty="0" smtClean="0"/>
              <a:t>škarje</a:t>
            </a:r>
          </a:p>
          <a:p>
            <a:r>
              <a:rPr lang="sl-SI" dirty="0" smtClean="0"/>
              <a:t>p</a:t>
            </a:r>
            <a:r>
              <a:rPr lang="sl-SI" dirty="0" smtClean="0"/>
              <a:t>apir </a:t>
            </a:r>
            <a:r>
              <a:rPr lang="sl-SI" dirty="0" smtClean="0"/>
              <a:t>ali karton ali lepenka</a:t>
            </a:r>
          </a:p>
          <a:p>
            <a:r>
              <a:rPr lang="sl-SI" dirty="0" smtClean="0"/>
              <a:t>s</a:t>
            </a:r>
            <a:r>
              <a:rPr lang="sl-SI" dirty="0" smtClean="0"/>
              <a:t>vetilo </a:t>
            </a:r>
            <a:r>
              <a:rPr lang="sl-SI" dirty="0" smtClean="0"/>
              <a:t>ali lučka ali svetilka na telefonu, …</a:t>
            </a:r>
          </a:p>
          <a:p>
            <a:endParaRPr lang="sl-SI" dirty="0" smtClean="0"/>
          </a:p>
          <a:p>
            <a:endParaRPr lang="sl-SI" dirty="0"/>
          </a:p>
        </p:txBody>
      </p:sp>
      <p:pic>
        <p:nvPicPr>
          <p:cNvPr id="4" name="Picture 2" descr="https://www.ideo.si/nohtek/1600/xml-257-40097290606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929066"/>
            <a:ext cx="192881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s://www.smurfitkappa.com/-/media/images/smurfit-kappa-digital-marketing-platform/shared/products-images-740x-740/containerboard/containerboard/containerboard-white-m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929066"/>
            <a:ext cx="2714644" cy="2714645"/>
          </a:xfrm>
          <a:prstGeom prst="rect">
            <a:avLst/>
          </a:prstGeom>
          <a:noFill/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857628"/>
            <a:ext cx="3524242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Izdelava optične reže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2643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dirty="0" smtClean="0"/>
              <a:t>Na pravokotni listič papirja s škarjami </a:t>
            </a:r>
            <a:r>
              <a:rPr lang="sl-SI" dirty="0" smtClean="0"/>
              <a:t>vrežite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režo, ki ni širša od 1 mm in prepognete zavihke,</a:t>
            </a:r>
          </a:p>
          <a:p>
            <a:pPr>
              <a:buNone/>
            </a:pPr>
            <a:r>
              <a:rPr lang="sl-SI" dirty="0" smtClean="0"/>
              <a:t>da optična reža samostojno stoji.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</a:t>
            </a:r>
            <a:endParaRPr lang="sl-SI" dirty="0"/>
          </a:p>
        </p:txBody>
      </p:sp>
      <p:pic>
        <p:nvPicPr>
          <p:cNvPr id="4" name="Slika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75421"/>
            <a:ext cx="4643438" cy="3482579"/>
          </a:xfrm>
          <a:prstGeom prst="rect">
            <a:avLst/>
          </a:prstGeom>
        </p:spPr>
      </p:pic>
      <p:pic>
        <p:nvPicPr>
          <p:cNvPr id="5" name="Slika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30" y="3375397"/>
            <a:ext cx="4643470" cy="3482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sl-SI" dirty="0" smtClean="0"/>
              <a:t>Svetlobni žarek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235745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l-SI" dirty="0" smtClean="0"/>
              <a:t>Če postavimo svetilo 5 cm za optično režo, skozi</a:t>
            </a:r>
          </a:p>
          <a:p>
            <a:pPr>
              <a:buNone/>
            </a:pPr>
            <a:r>
              <a:rPr lang="sl-SI" dirty="0" smtClean="0"/>
              <a:t>optično režo prehaja le svetlobni žarek.</a:t>
            </a:r>
          </a:p>
          <a:p>
            <a:pPr>
              <a:buNone/>
            </a:pPr>
            <a:r>
              <a:rPr lang="sl-SI" dirty="0" smtClean="0"/>
              <a:t>Z oddaljevanjem svetila se žarek ostri a postaja</a:t>
            </a:r>
          </a:p>
          <a:p>
            <a:pPr>
              <a:buNone/>
            </a:pPr>
            <a:r>
              <a:rPr lang="sl-SI" dirty="0" smtClean="0"/>
              <a:t>šibkejši. V temnejšem prostoru je žarek izrazitejši.</a:t>
            </a:r>
            <a:endParaRPr lang="sl-SI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500438"/>
            <a:ext cx="6991350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1971675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Na list papirja narišite pravokotnico.</a:t>
            </a:r>
            <a:r>
              <a:rPr lang="sl-SI" dirty="0"/>
              <a:t> </a:t>
            </a:r>
            <a:r>
              <a:rPr lang="sl-SI" dirty="0" smtClean="0"/>
              <a:t>Svetlobni </a:t>
            </a:r>
          </a:p>
          <a:p>
            <a:pPr>
              <a:buNone/>
            </a:pPr>
            <a:r>
              <a:rPr lang="sl-SI" dirty="0" smtClean="0"/>
              <a:t>žarek usmerite v ravno zrcalo, na list papirja pa </a:t>
            </a:r>
          </a:p>
          <a:p>
            <a:pPr>
              <a:buNone/>
            </a:pPr>
            <a:r>
              <a:rPr lang="sl-SI" dirty="0" smtClean="0"/>
              <a:t>prerišite smer vpadnega in odbitega žarka.</a:t>
            </a:r>
            <a:endParaRPr lang="sl-SI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1108" y="2500306"/>
            <a:ext cx="918510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Odbojni zakon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Na papirju označite </a:t>
            </a:r>
            <a:r>
              <a:rPr lang="sl-SI" dirty="0" smtClean="0">
                <a:solidFill>
                  <a:schemeClr val="accent5"/>
                </a:solidFill>
              </a:rPr>
              <a:t>zrcalo</a:t>
            </a:r>
            <a:r>
              <a:rPr lang="sl-SI" dirty="0" smtClean="0"/>
              <a:t>, </a:t>
            </a:r>
            <a:r>
              <a:rPr lang="sl-SI" dirty="0" smtClean="0">
                <a:solidFill>
                  <a:srgbClr val="FF0000"/>
                </a:solidFill>
              </a:rPr>
              <a:t>vpadno pravokotnico</a:t>
            </a:r>
            <a:r>
              <a:rPr lang="sl-SI" dirty="0" smtClean="0"/>
              <a:t>,</a:t>
            </a:r>
          </a:p>
          <a:p>
            <a:pPr>
              <a:buNone/>
            </a:pPr>
            <a:r>
              <a:rPr lang="sl-SI" dirty="0" smtClean="0"/>
              <a:t>vpadni in odbiti žarek ter oba kota.</a:t>
            </a:r>
            <a:endParaRPr lang="sl-SI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784127"/>
            <a:ext cx="5857916" cy="407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Meritev </a:t>
            </a:r>
            <a:r>
              <a:rPr lang="sl-SI" dirty="0" err="1" smtClean="0"/>
              <a:t>skenirano</a:t>
            </a:r>
            <a:r>
              <a:rPr lang="sl-SI" dirty="0" smtClean="0"/>
              <a:t>, poslikano ali v kakršnikoli </a:t>
            </a:r>
          </a:p>
          <a:p>
            <a:pPr>
              <a:buNone/>
            </a:pPr>
            <a:r>
              <a:rPr lang="sl-SI" dirty="0" smtClean="0"/>
              <a:t>drugi obliki </a:t>
            </a:r>
            <a:r>
              <a:rPr lang="sl-SI" dirty="0" smtClean="0"/>
              <a:t>(glede </a:t>
            </a:r>
            <a:r>
              <a:rPr lang="sl-SI" smtClean="0"/>
              <a:t>na zmožnosti) pošljite </a:t>
            </a:r>
            <a:r>
              <a:rPr lang="sl-SI" dirty="0" smtClean="0"/>
              <a:t>na: </a:t>
            </a:r>
          </a:p>
          <a:p>
            <a:pPr>
              <a:buNone/>
            </a:pPr>
            <a:r>
              <a:rPr lang="sl-SI" b="1" dirty="0" err="1" smtClean="0">
                <a:hlinkClick r:id="rId2"/>
              </a:rPr>
              <a:t>klemen.leban@os</a:t>
            </a:r>
            <a:r>
              <a:rPr lang="sl-SI" b="1" dirty="0" smtClean="0">
                <a:hlinkClick r:id="rId2"/>
              </a:rPr>
              <a:t>-</a:t>
            </a:r>
            <a:r>
              <a:rPr lang="sl-SI" b="1" dirty="0" err="1" smtClean="0">
                <a:hlinkClick r:id="rId2"/>
              </a:rPr>
              <a:t>franaerjavca.si</a:t>
            </a:r>
            <a:endParaRPr lang="sl-SI" b="1" dirty="0" smtClean="0"/>
          </a:p>
          <a:p>
            <a:pPr>
              <a:buNone/>
            </a:pPr>
            <a:endParaRPr lang="sl-SI" b="1" dirty="0"/>
          </a:p>
          <a:p>
            <a:pPr>
              <a:buNone/>
            </a:pPr>
            <a:endParaRPr lang="sl-SI" b="1" dirty="0" smtClean="0"/>
          </a:p>
          <a:p>
            <a:pPr>
              <a:buNone/>
            </a:pPr>
            <a:r>
              <a:rPr lang="sl-SI" dirty="0" smtClean="0"/>
              <a:t>    Ne zavrzite izdelane optične reže, saj jo boste potrebovali v nadaljevanju izvajanja tehničnega dne.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205</Words>
  <Application>Microsoft Office PowerPoint</Application>
  <PresentationFormat>Diaprojekcija na zaslonu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Officeova tema</vt:lpstr>
      <vt:lpstr>Leče I.</vt:lpstr>
      <vt:lpstr>Tehnični dan</vt:lpstr>
      <vt:lpstr>Izdelava vira svetlobe s svetlobnim žarkom</vt:lpstr>
      <vt:lpstr>Izdelava optične reže</vt:lpstr>
      <vt:lpstr>Svetlobni žarek</vt:lpstr>
      <vt:lpstr>Diapozitiv 6</vt:lpstr>
      <vt:lpstr>Odbojni zakon </vt:lpstr>
      <vt:lpstr>Diapozitiv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Leče</dc:title>
  <dc:creator>Klemen Leban</dc:creator>
  <cp:lastModifiedBy>Klemen Leban</cp:lastModifiedBy>
  <cp:revision>9</cp:revision>
  <dcterms:created xsi:type="dcterms:W3CDTF">2020-04-08T07:52:34Z</dcterms:created>
  <dcterms:modified xsi:type="dcterms:W3CDTF">2020-04-08T10:17:38Z</dcterms:modified>
</cp:coreProperties>
</file>