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38FC-003F-416D-B727-A4D49EAB326F}" type="datetimeFigureOut">
              <a:rPr lang="sl-SI" smtClean="0"/>
              <a:t>25.3.2020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46D0-5790-4752-9277-DF52E83E1529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38FC-003F-416D-B727-A4D49EAB326F}" type="datetimeFigureOut">
              <a:rPr lang="sl-SI" smtClean="0"/>
              <a:t>25.3.2020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46D0-5790-4752-9277-DF52E83E152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38FC-003F-416D-B727-A4D49EAB326F}" type="datetimeFigureOut">
              <a:rPr lang="sl-SI" smtClean="0"/>
              <a:t>25.3.2020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46D0-5790-4752-9277-DF52E83E152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38FC-003F-416D-B727-A4D49EAB326F}" type="datetimeFigureOut">
              <a:rPr lang="sl-SI" smtClean="0"/>
              <a:t>25.3.2020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46D0-5790-4752-9277-DF52E83E152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38FC-003F-416D-B727-A4D49EAB326F}" type="datetimeFigureOut">
              <a:rPr lang="sl-SI" smtClean="0"/>
              <a:t>25.3.2020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46D0-5790-4752-9277-DF52E83E1529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38FC-003F-416D-B727-A4D49EAB326F}" type="datetimeFigureOut">
              <a:rPr lang="sl-SI" smtClean="0"/>
              <a:t>25.3.2020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46D0-5790-4752-9277-DF52E83E152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38FC-003F-416D-B727-A4D49EAB326F}" type="datetimeFigureOut">
              <a:rPr lang="sl-SI" smtClean="0"/>
              <a:t>25.3.2020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46D0-5790-4752-9277-DF52E83E1529}" type="slidenum">
              <a:rPr lang="sl-SI" smtClean="0"/>
              <a:t>‹#›</a:t>
            </a:fld>
            <a:endParaRPr lang="sl-S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38FC-003F-416D-B727-A4D49EAB326F}" type="datetimeFigureOut">
              <a:rPr lang="sl-SI" smtClean="0"/>
              <a:t>25.3.2020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46D0-5790-4752-9277-DF52E83E152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38FC-003F-416D-B727-A4D49EAB326F}" type="datetimeFigureOut">
              <a:rPr lang="sl-SI" smtClean="0"/>
              <a:t>25.3.2020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46D0-5790-4752-9277-DF52E83E152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38FC-003F-416D-B727-A4D49EAB326F}" type="datetimeFigureOut">
              <a:rPr lang="sl-SI" smtClean="0"/>
              <a:t>25.3.2020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46D0-5790-4752-9277-DF52E83E1529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38FC-003F-416D-B727-A4D49EAB326F}" type="datetimeFigureOut">
              <a:rPr lang="sl-SI" smtClean="0"/>
              <a:t>25.3.2020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46D0-5790-4752-9277-DF52E83E152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B6D38FC-003F-416D-B727-A4D49EAB326F}" type="datetimeFigureOut">
              <a:rPr lang="sl-SI" smtClean="0"/>
              <a:t>25.3.2020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EED46D0-5790-4752-9277-DF52E83E1529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PLAKAT 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p</a:t>
            </a:r>
            <a:r>
              <a:rPr lang="sl-SI" dirty="0" smtClean="0"/>
              <a:t>rimeri plakatov s stilizirano podobo in intenzivnimi barvnimi ploskvami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46838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2376263" cy="343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0648"/>
            <a:ext cx="2606472" cy="343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72849"/>
            <a:ext cx="4176464" cy="292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0388"/>
            <a:ext cx="2284515" cy="312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007" y="3452017"/>
            <a:ext cx="2224675" cy="33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448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snost">
  <a:themeElements>
    <a:clrScheme name="Jas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Pisarna – klasičn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as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65</TotalTime>
  <Words>10</Words>
  <Application>Microsoft Office PowerPoint</Application>
  <PresentationFormat>Diaprojekcija na zaslonu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3" baseType="lpstr">
      <vt:lpstr>Jasnost</vt:lpstr>
      <vt:lpstr>PLAKAT 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PLAKAT</dc:title>
  <dc:creator>Gordana</dc:creator>
  <cp:lastModifiedBy>Gordana</cp:lastModifiedBy>
  <cp:revision>4</cp:revision>
  <dcterms:created xsi:type="dcterms:W3CDTF">2020-03-25T12:27:15Z</dcterms:created>
  <dcterms:modified xsi:type="dcterms:W3CDTF">2020-03-25T13:32:43Z</dcterms:modified>
</cp:coreProperties>
</file>