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7" r:id="rId6"/>
    <p:sldId id="259" r:id="rId7"/>
    <p:sldId id="265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-1207" y="-3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C120-7C26-4C62-9D02-B8A37C730EF2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A7FE-BA90-440C-9A60-28785C43E6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430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C120-7C26-4C62-9D02-B8A37C730EF2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A7FE-BA90-440C-9A60-28785C43E6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569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C120-7C26-4C62-9D02-B8A37C730EF2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A7FE-BA90-440C-9A60-28785C43E6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792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C120-7C26-4C62-9D02-B8A37C730EF2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A7FE-BA90-440C-9A60-28785C43E6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20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C120-7C26-4C62-9D02-B8A37C730EF2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A7FE-BA90-440C-9A60-28785C43E6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360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C120-7C26-4C62-9D02-B8A37C730EF2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A7FE-BA90-440C-9A60-28785C43E6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721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C120-7C26-4C62-9D02-B8A37C730EF2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A7FE-BA90-440C-9A60-28785C43E6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877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C120-7C26-4C62-9D02-B8A37C730EF2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A7FE-BA90-440C-9A60-28785C43E6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554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C120-7C26-4C62-9D02-B8A37C730EF2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A7FE-BA90-440C-9A60-28785C43E6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184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C120-7C26-4C62-9D02-B8A37C730EF2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A7FE-BA90-440C-9A60-28785C43E6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254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C120-7C26-4C62-9D02-B8A37C730EF2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A7FE-BA90-440C-9A60-28785C43E6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526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8C120-7C26-4C62-9D02-B8A37C730EF2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A7FE-BA90-440C-9A60-28785C43E6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180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mes-english.com/flashcards/online-flashcards.php?cat=house1&amp;series=1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sxsrf=ALeKk01tCcrxzET9UFboYiM_C3BlCcVpvw:1589854788411&amp;ei=RELDXq3VGKWorgTLwIOABQ&amp;q=room+pronunciation&amp;oq=room+pronunciation&amp;gs_lcp=CgZwc3ktYWIQAzIGCAAQBxAeMgYIABAHEB4yBggAEAcQHjIGCAAQBxAeMgYIABAHEB4yBggAEAcQHjIGCAAQBxAeMgYIABAHEB4yAggAMgIIADoECAAQR1CGdliQfGCJfmgAcAJ4AIABmAGIAbQFkgEDMC41mAEAoAEBqgEHZ3dzLXdpeg&amp;sclient=psy-ab&amp;ved=0ahUKEwith6HP7r7pAhUllIsKHUvgAFAQ4dUDCAw&amp;uact=5" TargetMode="External"/><Relationship Id="rId13" Type="http://schemas.openxmlformats.org/officeDocument/2006/relationships/hyperlink" Target="https://www.google.com/search?sxsrf=ALeKk02P0eh5Vvtm07J-WXc3J0rK4JUe2w:1589854637121&amp;ei=rUHDXvXtBszergT5jJ_ACg&amp;q=kitchen+pronunciation&amp;oq=kitchen+pronunciation&amp;gs_lcp=CgZwc3ktYWIQAzIECCMQJzIGCAAQBxAeMgYIABAHEB4yBggAEAcQHjIGCAAQBxAeMgYIABAHEB4yBggAEAcQHjIGCAAQBxAeMgYIABAHEB4yBggAEAcQHjoECAAQRzoHCCMQsAIQJ1CWiwFYrZQBYKqWAWgAcAJ4AIABswGIAb4JkgEDMC44mAEAoAEBqgEHZ3dzLXdpeg&amp;sclient=psy-ab&amp;ved=0ahUKEwi1-I6H7r7pAhVMr4sKHXnGB6gQ4dUDCAw&amp;uact=5" TargetMode="External"/><Relationship Id="rId18" Type="http://schemas.openxmlformats.org/officeDocument/2006/relationships/hyperlink" Target="https://www.google.com/search?sxsrf=ALeKk00Hz8jC_UxWbH_ERUivSW3iozME9A:1589854617405&amp;ei=mUHDXvmuGIy43AOd5q2IBw&amp;q=toilet+pronunciation&amp;oq=toilet+pronunciation&amp;gs_lcp=CgZwc3ktYWIQAzIECCMQJzIGCAAQBxAeMgYIABAHEB4yBggAEAcQHjIGCAAQBxAeMgYIABAHEB4yBggAEAcQHjIGCAAQBxAeMgYIABAHEB4yBggAEAcQHjoECAAQRzoECAAQQzoHCCMQsAIQJ1DsiAFYqpEBYLWTAWgAcAJ4AIABnAGIAcIHkgEDMC43mAEAoAEBqgEHZ3dzLXdpeg&amp;sclient=psy-ab&amp;ved=0ahUKEwi539v97b7pAhUMHHcKHR1zC3EQ4dUDCAw&amp;uact=5" TargetMode="External"/><Relationship Id="rId3" Type="http://schemas.openxmlformats.org/officeDocument/2006/relationships/hyperlink" Target="https://www.google.com/search?sxsrf=ALeKk00LBWgFznlWzU76Uzk-Hefu5KDK-A:1589854727046&amp;ei=B0LDXqmlAoWbrgTlvrjwCA&amp;q=basement+pronunciation&amp;oq=basement+pronunciation&amp;gs_lcp=CgZwc3ktYWIQAzIGCAAQBxAeMgIIADIECAAQHjIECAAQHjIGCAAQBRAeMgYIABAIEB46BAgAEEdQ9YoBWMWWAWCTmgFoAHACeACAAZ4BiAHxCJIBAzAuOJgBAKABAaoBB2d3cy13aXo&amp;sclient=psy-ab&amp;ved=0ahUKEwjpxP-x7r7pAhWFjYsKHWUfDo4Q4dUDCAw&amp;uact=5" TargetMode="External"/><Relationship Id="rId21" Type="http://schemas.openxmlformats.org/officeDocument/2006/relationships/hyperlink" Target="https://www.google.com/search?rlz=1C1EJFA_enSI776SI776&amp;sxsrf=ALeKk01c6hQiEfILBE2j68Airz6DUL3URw:1589855182312&amp;ei=zkPDXq_SEvHhrgS98qrQAg&amp;q=room+pronunciation&amp;oq=room+pronunciation&amp;gs_lcp=CgZwc3ktYWIQAzIECCMQJzIGCAAQBxAeMgYIABAHEB4yBggAEAcQHjIGCAAQBxAeMgYIABAHEB4yBggAEAcQHjIGCAAQBxAeMgYIABAHEB4yAggAOgQIABBHULElWLElYN0oaABwAXgAgAFxiAFxkgEDMC4xmAEAoAEBqgEHZ3dzLXdpeg&amp;sclient=psy-ab&amp;ved=0ahUKEwiv8YqL8L7pAhXxsIsKHT25CioQ4dUDCAw&amp;uact=5" TargetMode="External"/><Relationship Id="rId7" Type="http://schemas.openxmlformats.org/officeDocument/2006/relationships/hyperlink" Target="https://www.google.com/search?sxsrf=ALeKk012ktoFWIdGtOd8sZ1bZdyJHBLX4A:1589854771478&amp;ei=M0LDXs3fHO7HrgTikJu4BA&amp;q=dining+pronunciation&amp;oq=dining+pronunciation&amp;gs_lcp=CgZwc3ktYWIQAzIGCAAQBxAeMgYIABAHEB4yBggAEAcQHjIGCAAQBxAeMgYIABAHEB4yAggAMgYIABAFEB4yBggAEAUQHjIGCAAQCBAeOgQIABBHUL11WMl7YPJ9aABwAngAgAHAAYgB0giSAQMwLjeYAQCgAQGqAQdnd3Mtd2l6&amp;sclient=psy-ab&amp;ved=0ahUKEwiNxZfH7r7pAhXuo4sKHWLIBkcQ4dUDCAw&amp;uact=5" TargetMode="External"/><Relationship Id="rId12" Type="http://schemas.openxmlformats.org/officeDocument/2006/relationships/hyperlink" Target="https://www.google.com/search?sxsrf=ALeKk00IrkP4W6DwrrKH0VFpLKpWmoLKnA:1589855301541&amp;ei=RUTDXrjAIOqFrwS-npeoAw&amp;q=hallway+pronunciation&amp;oq=hallway+pronunciation&amp;gs_lcp=CgZwc3ktYWIQAzICCAAyBAgAEB4yBAgAEB46BAgAEEc6BggAEAcQHjoHCCMQsAIQJzoICAAQBxAKEB46BAgAEA06BggAEA0QHjoICAAQCBANEB5Q64sBWIedAWDengFoAXACeACAAaQBiAH9CZIBAzAuOZgBAKABAaoBB2d3cy13aXo&amp;sclient=psy-ab&amp;ved=0ahUKEwj49vfD8L7pAhXqwosKHT7PBTUQ4dUDCAw&amp;uact=5" TargetMode="External"/><Relationship Id="rId17" Type="http://schemas.openxmlformats.org/officeDocument/2006/relationships/hyperlink" Target="https://www.google.com/search?q=stairs+pronunciation&amp;rlz=1C1EJFA_enSI776SI776&amp;oq=stairs+pronou&amp;aqs=chrome.2.0j69i57j0l5.4320j0j9&amp;sourceid=chrome&amp;ie=UTF-8" TargetMode="External"/><Relationship Id="rId2" Type="http://schemas.openxmlformats.org/officeDocument/2006/relationships/hyperlink" Target="https://www.google.com/search?sxsrf=ALeKk03vt3y21ArXRU8FK-hLwQy_jjvTiQ:1589854657168&amp;ei=wUHDXpjiCfGMwPAP4dGD-AU&amp;q=attic+pronunciation&amp;oq=attic+pronunciation&amp;gs_lcp=CgZwc3ktYWIQAzIECCMQJzIGCAAQBxAeMgYIABAHEB4yBggAEAcQHjIGCAAQBxAeMgQIABAeMgQIABAeMgYIABAIEB4yBggAEAgQHjoECAAQRzoECAAQQzoHCCMQsAIQJ1DkggFYwIoBYNWMAWgAcAJ4AIABwwGIAcoHkgEDMC42mAEAoAEBqgEHZ3dzLXdpeg&amp;sclient=psy-ab&amp;ved=0ahUKEwjYxtaQ7r7pAhVxBhAIHeHoAF8Q4dUDCAw&amp;uact=5" TargetMode="External"/><Relationship Id="rId16" Type="http://schemas.openxmlformats.org/officeDocument/2006/relationships/hyperlink" Target="https://www.google.com/search?rlz=1C1EJFA_enSI776SI776&amp;sxsrf=ALeKk013ZxLnzTdoP5jEzo68n3VE1i8waQ:1589856412043&amp;ei=nEjDXuOYAoqMrwTmtpjABw&amp;q=roof+pronounciation&amp;oq=roof+pronounciation&amp;gs_lcp=CgZwc3ktYWIQAzIHCCMQsQIQJzIECAAQCjIECAAQCjIECAAQCjIECAAQCjIICAAQCBAKEB4yCAgAEAgQChAeOgQIABBHULEEWLEEYKgJaABwAXgAgAHBAYgBwQGSAQMwLjGYAQCgAQGqAQdnd3Mtd2l6&amp;sclient=psy-ab&amp;ved=0ahUKEwjj1rvV9L7pAhUKxosKHWYbBngQ4dUDCAw&amp;uact=5" TargetMode="External"/><Relationship Id="rId20" Type="http://schemas.openxmlformats.org/officeDocument/2006/relationships/hyperlink" Target="https://www.google.com/search?rlz=1C1EJFA_enSI776SI776&amp;sxsrf=ALeKk03wq811XcBoWlH0GeVWBo_G4DZsZg:1589855165010&amp;ei=vUPDXuAZz6quBNHtrYAO&amp;q=laundry+pronunciation&amp;oq=laundry+pronunciation&amp;gs_lcp=CgZwc3ktYWIQAzIGCAAQBxAeMgYIABAHEB4yBggAEAcQHjIGCAAQBxAeMgYIABAHEB4yBggAEAcQHjIGCAAQBxAeMgYIABAHEB4yBggAEAcQHjIGCAAQBxAeOgQIIxAnOggIABAHEAoQHlCACliACmCmEWgAcAB4AIABrwGIAZkCkgEDMC4ymAEAoAEBqgEHZ3dzLXdpeg&amp;sclient=psy-ab&amp;ved=0ahUKEwig7OqC8L7pAhVPlYsKHdF2C-AQ4dUDCAw&amp;uact=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om/search?sxsrf=ALeKk00gSos4fS168G3d76pkx1BFFI93vw:1589854545369&amp;ei=UUHDXu2LFovTsAe-jbnoDg&amp;q=bedroom+pronunciation&amp;oq=bedroom+pronoin&amp;gs_lcp=CgZwc3ktYWIQARgBMgQIABANMgYIABANEAoyCAgAEAgQDRAeMggIABAIEA0QHjIICAAQCBANEB4yCAgAEAgQDRAeMggIABAIEA0QHjoECAAQRzoECCMQJzoECAAQQzoFCAAQywE6AggAOgUIABCRAjoGCAAQFhAeOggIABAWEAoQHjoHCCMQsQIQJ1DjD1ivGWClKWgAcAF4AIABjwGIAYsIkgEDMC44mAEAoAEBqgEHZ3dzLXdpeg&amp;sclient=psy-ab" TargetMode="External"/><Relationship Id="rId11" Type="http://schemas.openxmlformats.org/officeDocument/2006/relationships/hyperlink" Target="https://www.google.com/search?sxsrf=ALeKk01Zn_a0SmLrnaZMQeNQDGBcLRzpBQ:1589854805255&amp;ei=VULDXp6HD8ir3AO7jJX4Aw&amp;q=hall+pronunciation&amp;oq=hall+pronunciation&amp;gs_lcp=CgZwc3ktYWIQAzIGCAAQBxAeMgYIABAHEB4yBggAEAcQHjIGCAAQBxAeMgYIABAHEB4yBggAEAcQHjIGCAAQBxAeMgYIABAHEB4yBggAEAcQHjICCAA6BAgAEEdQwpgeWPGdHmDSnx5oAHACeACAAcABiAHMBpIBAzAuNZgBAKABAaoBB2d3cy13aXo&amp;sclient=psy-ab&amp;ved=0ahUKEwjehaXX7r7pAhXIFXcKHTtGBT8Q4dUDCAw&amp;uact=5" TargetMode="External"/><Relationship Id="rId5" Type="http://schemas.openxmlformats.org/officeDocument/2006/relationships/hyperlink" Target="https://www.google.com/search?sxsrf=ALeKk03apjwqxjK1V05evlAkB72nzBkuXQ:1589854551933&amp;ei=V0HDXsLHOMWrrgTE8ZfYBw&amp;q=bathroom+pronunciation&amp;oq=bathroom+pronunciation&amp;gs_lcp=CgZwc3ktYWIQAzIECCMQJzIGCAAQBxAeMgYIABAHEB4yBggAEAcQHjIGCAAQBxAeMgYIABAHEB4yBggAEAcQHjIGCAAQBxAeMgYIABAHEB4yCAgAEAcQChAeOgQIABBHOgQIABANOgYIABANEB46CAgAEAgQDRAeOggIABAIEAcQHjoICAAQBxAFEB46BggAEAgQHjoHCCMQsAIQJ1D82gNYg_QDYNv2A2gEcAJ4AIABugGIAcUOkgEEMC4xMpgBAKABAaoBB2d3cy13aXo&amp;sclient=psy-ab&amp;ved=0ahUKEwiCz7_e7b7pAhXFlYsKHcT4BXsQ4dUDCAw&amp;uact=5" TargetMode="External"/><Relationship Id="rId15" Type="http://schemas.openxmlformats.org/officeDocument/2006/relationships/hyperlink" Target="https://www.google.com/search?sxsrf=ALeKk00oENh08JSDmGFvzH_ksqxsds2zfw:1589855322573&amp;ei=WkTDXuXCIoWJrwSJs53IBA&amp;q=office+pronunciation&amp;oq=office+pronunciation&amp;gs_lcp=CgZwc3ktYWIQAzIGCAAQBxAeMgYIABAHEB4yBggAEAcQHjIGCAAQBxAeMgYIABAHEB4yBggAEAcQHjIGCAAQBxAeMgYIABAHEB4yBggAEAcQHjIGCAAQBxAeOgQIIxAnOgQIABAeOgQIABBDOgUIABCRAlDRqwdY4rgHYL-6B2gAcAB4AIABwAGIAeQNkgEEMC4xMZgBAKABAaoBB2d3cy13aXo&amp;sclient=psy-ab&amp;ved=0ahUKEwjl1_vN8L7pAhWFxIsKHYlZB0kQ4dUDCAw&amp;uact=5" TargetMode="External"/><Relationship Id="rId10" Type="http://schemas.openxmlformats.org/officeDocument/2006/relationships/hyperlink" Target="https://www.google.com/search?rlz=1C1EJFA_enSI776SI776&amp;sxsrf=ALeKk00VNdVhP3-g3vHNhcrPYM4V2NXgZA:1589856369852&amp;ei=cUjDXoa3M4KOrwS8mrKABA&amp;q=garden+pronounciation&amp;oq=garden+pronounciation&amp;gs_lcp=CgZwc3ktYWIQAzIICAAQBxAKEB4yCAgAEAcQChAeMggIABAHEAoQHjIICAAQBxAKEB4yCAgAEAcQChAeMggIABAHEAoQHjIICAAQBxAKEB4yCAgAEAcQChAeMggIABAHEAoQHjIICAAQBxAKEB46BAgAEEdQua0BWPu0AWCptgFoAHACeACAAYQCiAG0CZIBBTAuMy4zmAEAoAEBqgEHZ3dzLXdpeg&amp;sclient=psy-ab&amp;ved=0ahUKEwjGs6zB9L7pAhUCx4sKHTyNDEAQ4dUDCAw&amp;uact=5" TargetMode="External"/><Relationship Id="rId19" Type="http://schemas.openxmlformats.org/officeDocument/2006/relationships/hyperlink" Target="https://www.google.com/search?rlz=1C1EJFA_enSI776SI776&amp;sxsrf=ALeKk02fKZba23wj4fr6oelODYG89ndJsg:1589855115101&amp;ei=i0PDXqviBcGHwPAPsqacqAQ&amp;q=utility+pronunciation&amp;oq=utility+pronunciation&amp;gs_lcp=CgZwc3ktYWIQAzIGCAAQBxAeMgYIABAHEB4yAggAMgQIABAeMggIABAHEAUQHjIGCAAQBRAeMgYIABAFEB46BAgAEEc6CAgAEAgQBxAeUM_NAVjs3gFgz-ABaAFwAngBgAHMBYgBuA-SAQ0wLjQuMS4wLjEuMC4xmAEAoAEBqgEHZ3dzLXdpeg&amp;sclient=psy-ab&amp;ved=0ahUKEwjr04Tr777pAhXBAxAIHTITB0UQ4dUDCAw&amp;uact=5" TargetMode="External"/><Relationship Id="rId4" Type="http://schemas.openxmlformats.org/officeDocument/2006/relationships/hyperlink" Target="https://www.google.com/search?q=backyard+pronounciation&amp;rlz=1C1EJFA_enSI776SI776&amp;oq=backyard+pronounciation&amp;aqs=chrome..69i57j0l4.7579j0j7&amp;sourceid=chrome&amp;ie=UTF-8" TargetMode="External"/><Relationship Id="rId9" Type="http://schemas.openxmlformats.org/officeDocument/2006/relationships/hyperlink" Target="https://www.google.com/search?sxsrf=ALeKk00iAAIsSm_9Rjjedgc9WgreOVNsZw:1589854675974&amp;ei=00HDXrz9OsHHrgTQtb3wAg&amp;q=garage+pronunciation&amp;oq=garage+pronunciation&amp;gs_lcp=CgZwc3ktYWIQAzIGCAAQBxAeMgYIABAHEB4yBggAEAcQHjIGCAAQBxAeMgYIABAHEB4yBggAEAcQHjIGCAAQBxAeMgYIABAHEB4yBggAEAcQHjIGCAAQBxAeOgQIABBHUJT8Ali7hQNghYgDaABwAngAgAGfAYgBogaSAQMwLjaYAQCgAQGqAQdnd3Mtd2l6&amp;sclient=psy-ab&amp;ved=0ahUKEwj8stKZ7r7pAhXBo4sKHdBaDy4Q4dUDCAw&amp;uact=5" TargetMode="External"/><Relationship Id="rId14" Type="http://schemas.openxmlformats.org/officeDocument/2006/relationships/hyperlink" Target="https://www.google.com/search?sxsrf=ALeKk024AhO-59Hx2QXAD5S7auSkyRcI2A:1589854747782&amp;ei=G0LDXtmnL-WIrwTynJrQBQ&amp;q=living+pronunciation&amp;oq=living+pronunciation&amp;gs_lcp=CgZwc3ktYWIQAzIGCAAQBxAeMgYIABAHEB4yBggAEAcQHjIGCAAQBxAeMggIABAHEAoQHjIGCAAQBxAeMgYIABAHEB4yBggAEAcQHjIGCAAQBxAeMgYIABAHEB46BAgAEEc6BAgAEEM6BQgAEJECUNadAVjTsAFgqLMBaAFwAngAgAGwAYgB8AuSAQQwLjEwmAEAoAEBqgEHZ3dzLXdpeg&amp;sclient=psy-ab&amp;ved=0ahUKEwiZofG77r7pAhVlxIsKHXKOBloQ4dUDCAw&amp;uact=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liveworksheets.com/worksheets/en/English_as_a_Second_Language_(ESL)/The_house/Reading_test_kl5514n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orksheets/en/English_as_a_Second_Language_(ESL)/Rooms_in_the_house/Unusual_homes_for_sale_px11448dr" TargetMode="External"/><Relationship Id="rId2" Type="http://schemas.openxmlformats.org/officeDocument/2006/relationships/hyperlink" Target="https://www.liveworksheets.com/worksheets/en/English_as_a_Second_Language_(ESL)/The_house/parts_of_the_house_jj2722k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375143" y="1942745"/>
            <a:ext cx="7079411" cy="973797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cs typeface="Arial" panose="020B0604020202020204" pitchFamily="34" charset="0"/>
              </a:rPr>
              <a:t>MY DREAM </a:t>
            </a:r>
            <a:br>
              <a:rPr lang="sl-SI" b="1" dirty="0" smtClean="0">
                <a:cs typeface="Arial" panose="020B0604020202020204" pitchFamily="34" charset="0"/>
              </a:rPr>
            </a:br>
            <a:r>
              <a:rPr lang="sl-SI" b="1" dirty="0" smtClean="0">
                <a:cs typeface="Arial" panose="020B0604020202020204" pitchFamily="34" charset="0"/>
              </a:rPr>
              <a:t>HOUSE</a:t>
            </a:r>
            <a:endParaRPr lang="sl-SI" b="1" dirty="0"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438" y="1755474"/>
            <a:ext cx="5451894" cy="408892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0" y="3284024"/>
            <a:ext cx="3401786" cy="2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1030" y="2412289"/>
            <a:ext cx="10515600" cy="1325563"/>
          </a:xfrm>
        </p:spPr>
        <p:txBody>
          <a:bodyPr/>
          <a:lstStyle/>
          <a:p>
            <a:r>
              <a:rPr lang="sl-SI" dirty="0" err="1" smtClean="0"/>
              <a:t>See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 on ZOOM on </a:t>
            </a:r>
            <a:r>
              <a:rPr lang="sl-SI" dirty="0" err="1" smtClean="0"/>
              <a:t>Tuesday</a:t>
            </a:r>
            <a:r>
              <a:rPr lang="sl-SI" dirty="0" smtClean="0"/>
              <a:t>, 2 </a:t>
            </a:r>
            <a:r>
              <a:rPr lang="sl-SI" dirty="0" err="1" smtClean="0"/>
              <a:t>June</a:t>
            </a:r>
            <a:r>
              <a:rPr lang="sl-SI" dirty="0" smtClean="0"/>
              <a:t> 2020.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983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LET‘S REVISE – </a:t>
            </a:r>
            <a:r>
              <a:rPr lang="sl-SI" dirty="0" err="1" smtClean="0"/>
              <a:t>click</a:t>
            </a:r>
            <a:r>
              <a:rPr lang="sl-SI" dirty="0" smtClean="0"/>
              <a:t> on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picture</a:t>
            </a:r>
            <a:endParaRPr lang="sl-SI" dirty="0"/>
          </a:p>
        </p:txBody>
      </p:sp>
      <p:pic>
        <p:nvPicPr>
          <p:cNvPr id="4" name="Ograda vsebine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96" y="1730734"/>
            <a:ext cx="6837816" cy="4351338"/>
          </a:xfrm>
        </p:spPr>
      </p:pic>
    </p:spTree>
    <p:extLst>
      <p:ext uri="{BB962C8B-B14F-4D97-AF65-F5344CB8AC3E}">
        <p14:creationId xmlns:p14="http://schemas.microsoft.com/office/powerpoint/2010/main" val="11816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31057" y="337829"/>
            <a:ext cx="6890981" cy="1325563"/>
          </a:xfrm>
        </p:spPr>
        <p:txBody>
          <a:bodyPr/>
          <a:lstStyle/>
          <a:p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ROOMS </a:t>
            </a: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828800" y="1825625"/>
            <a:ext cx="4191000" cy="4351338"/>
          </a:xfrm>
        </p:spPr>
        <p:txBody>
          <a:bodyPr>
            <a:normAutofit/>
          </a:bodyPr>
          <a:lstStyle/>
          <a:p>
            <a:pPr lvl="0"/>
            <a:r>
              <a:rPr lang="sl-SI" u="sng" dirty="0" err="1">
                <a:hlinkClick r:id="rId2"/>
              </a:rPr>
              <a:t>an</a:t>
            </a:r>
            <a:r>
              <a:rPr lang="sl-SI" u="sng" dirty="0">
                <a:hlinkClick r:id="rId2"/>
              </a:rPr>
              <a:t> </a:t>
            </a:r>
            <a:r>
              <a:rPr lang="sl-SI" u="sng" dirty="0" err="1" smtClean="0">
                <a:hlinkClick r:id="rId2"/>
              </a:rPr>
              <a:t>attic</a:t>
            </a:r>
            <a:r>
              <a:rPr lang="sl-SI" u="sng" dirty="0" smtClean="0"/>
              <a:t>    </a:t>
            </a:r>
            <a:endParaRPr lang="sl-SI" dirty="0"/>
          </a:p>
          <a:p>
            <a:pPr lvl="0"/>
            <a:r>
              <a:rPr lang="sl-SI" u="sng" dirty="0">
                <a:hlinkClick r:id="rId3"/>
              </a:rPr>
              <a:t>a </a:t>
            </a:r>
            <a:r>
              <a:rPr lang="sl-SI" u="sng" dirty="0" err="1" smtClean="0">
                <a:hlinkClick r:id="rId3"/>
              </a:rPr>
              <a:t>basement</a:t>
            </a:r>
            <a:endParaRPr lang="sl-SI" u="sng" dirty="0" smtClean="0"/>
          </a:p>
          <a:p>
            <a:pPr lvl="0"/>
            <a:r>
              <a:rPr lang="sl-SI" u="sng" dirty="0">
                <a:hlinkClick r:id="rId4"/>
              </a:rPr>
              <a:t>a</a:t>
            </a:r>
            <a:r>
              <a:rPr lang="sl-SI" u="sng" dirty="0" smtClean="0">
                <a:hlinkClick r:id="rId4"/>
              </a:rPr>
              <a:t> </a:t>
            </a:r>
            <a:r>
              <a:rPr lang="sl-SI" u="sng" dirty="0" err="1" smtClean="0">
                <a:hlinkClick r:id="rId4"/>
              </a:rPr>
              <a:t>backyard</a:t>
            </a:r>
            <a:endParaRPr lang="sl-SI" dirty="0"/>
          </a:p>
          <a:p>
            <a:pPr lvl="0"/>
            <a:r>
              <a:rPr lang="sl-SI" u="sng" dirty="0">
                <a:hlinkClick r:id="rId5"/>
              </a:rPr>
              <a:t>a </a:t>
            </a:r>
            <a:r>
              <a:rPr lang="sl-SI" u="sng" dirty="0" err="1">
                <a:hlinkClick r:id="rId5"/>
              </a:rPr>
              <a:t>bathroom</a:t>
            </a:r>
            <a:endParaRPr lang="sl-SI" dirty="0"/>
          </a:p>
          <a:p>
            <a:pPr lvl="0"/>
            <a:r>
              <a:rPr lang="sl-SI" u="sng" dirty="0">
                <a:hlinkClick r:id="rId6"/>
              </a:rPr>
              <a:t>a </a:t>
            </a:r>
            <a:r>
              <a:rPr lang="sl-SI" u="sng" dirty="0" err="1">
                <a:hlinkClick r:id="rId6"/>
              </a:rPr>
              <a:t>bedroom</a:t>
            </a:r>
            <a:endParaRPr lang="sl-SI" dirty="0"/>
          </a:p>
          <a:p>
            <a:pPr lvl="0"/>
            <a:r>
              <a:rPr lang="sl-SI" u="sng" dirty="0">
                <a:hlinkClick r:id="rId7"/>
              </a:rPr>
              <a:t>a </a:t>
            </a:r>
            <a:r>
              <a:rPr lang="sl-SI" u="sng" dirty="0" err="1">
                <a:hlinkClick r:id="rId7"/>
              </a:rPr>
              <a:t>dining</a:t>
            </a:r>
            <a:r>
              <a:rPr lang="sl-SI" u="sng" dirty="0">
                <a:hlinkClick r:id="rId7"/>
              </a:rPr>
              <a:t> </a:t>
            </a:r>
            <a:r>
              <a:rPr lang="sl-SI" u="sng" dirty="0" err="1">
                <a:hlinkClick r:id="rId8"/>
              </a:rPr>
              <a:t>room</a:t>
            </a:r>
            <a:endParaRPr lang="sl-SI" dirty="0"/>
          </a:p>
          <a:p>
            <a:pPr lvl="0"/>
            <a:r>
              <a:rPr lang="sl-SI" u="sng" dirty="0">
                <a:hlinkClick r:id="rId9"/>
              </a:rPr>
              <a:t>a </a:t>
            </a:r>
            <a:r>
              <a:rPr lang="sl-SI" u="sng" dirty="0" err="1" smtClean="0">
                <a:hlinkClick r:id="rId9"/>
              </a:rPr>
              <a:t>garage</a:t>
            </a:r>
            <a:endParaRPr lang="sl-SI" u="sng" dirty="0" smtClean="0"/>
          </a:p>
          <a:p>
            <a:pPr lvl="0"/>
            <a:r>
              <a:rPr lang="sl-SI" u="sng" dirty="0" smtClean="0">
                <a:hlinkClick r:id="rId10"/>
              </a:rPr>
              <a:t>a garden</a:t>
            </a:r>
            <a:endParaRPr lang="sl-SI" u="sng" dirty="0" smtClean="0"/>
          </a:p>
          <a:p>
            <a:pPr lvl="0"/>
            <a:endParaRPr lang="sl-SI" sz="2400" u="sng" dirty="0" smtClean="0"/>
          </a:p>
          <a:p>
            <a:pPr marL="0" indent="0">
              <a:buNone/>
            </a:pPr>
            <a:endParaRPr lang="sl-SI" sz="2400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sl-SI" u="sng" dirty="0">
                <a:hlinkClick r:id="rId11"/>
              </a:rPr>
              <a:t>a </a:t>
            </a:r>
            <a:r>
              <a:rPr lang="sl-SI" u="sng" dirty="0" err="1">
                <a:hlinkClick r:id="rId11"/>
              </a:rPr>
              <a:t>hall</a:t>
            </a:r>
            <a:r>
              <a:rPr lang="sl-SI" u="sng" dirty="0">
                <a:hlinkClick r:id="rId11"/>
              </a:rPr>
              <a:t> </a:t>
            </a:r>
            <a:r>
              <a:rPr lang="sl-SI" u="sng" dirty="0"/>
              <a:t>/ </a:t>
            </a:r>
            <a:r>
              <a:rPr lang="sl-SI" u="sng" dirty="0">
                <a:hlinkClick r:id="rId12"/>
              </a:rPr>
              <a:t>a </a:t>
            </a:r>
            <a:r>
              <a:rPr lang="sl-SI" u="sng" dirty="0" err="1">
                <a:hlinkClick r:id="rId12"/>
              </a:rPr>
              <a:t>hallway</a:t>
            </a:r>
            <a:endParaRPr lang="sl-SI" dirty="0"/>
          </a:p>
          <a:p>
            <a:pPr lvl="0"/>
            <a:r>
              <a:rPr lang="sl-SI" u="sng" dirty="0">
                <a:hlinkClick r:id="rId13"/>
              </a:rPr>
              <a:t>a </a:t>
            </a:r>
            <a:r>
              <a:rPr lang="sl-SI" u="sng" dirty="0" err="1">
                <a:hlinkClick r:id="rId13"/>
              </a:rPr>
              <a:t>kitchen</a:t>
            </a:r>
            <a:endParaRPr lang="sl-SI" dirty="0"/>
          </a:p>
          <a:p>
            <a:pPr lvl="0"/>
            <a:r>
              <a:rPr lang="sl-SI" u="sng" dirty="0">
                <a:hlinkClick r:id="rId14"/>
              </a:rPr>
              <a:t>a </a:t>
            </a:r>
            <a:r>
              <a:rPr lang="sl-SI" u="sng" dirty="0" err="1">
                <a:hlinkClick r:id="rId14"/>
              </a:rPr>
              <a:t>living</a:t>
            </a:r>
            <a:r>
              <a:rPr lang="sl-SI" u="sng" dirty="0">
                <a:hlinkClick r:id="rId14"/>
              </a:rPr>
              <a:t> </a:t>
            </a:r>
            <a:r>
              <a:rPr lang="sl-SI" u="sng" dirty="0" err="1">
                <a:hlinkClick r:id="rId8"/>
              </a:rPr>
              <a:t>room</a:t>
            </a:r>
            <a:endParaRPr lang="sl-SI" u="sng" dirty="0"/>
          </a:p>
          <a:p>
            <a:pPr lvl="0"/>
            <a:r>
              <a:rPr lang="sl-SI" u="sng" dirty="0" err="1">
                <a:hlinkClick r:id="rId15"/>
              </a:rPr>
              <a:t>an</a:t>
            </a:r>
            <a:r>
              <a:rPr lang="sl-SI" u="sng" dirty="0">
                <a:hlinkClick r:id="rId15"/>
              </a:rPr>
              <a:t> </a:t>
            </a:r>
            <a:r>
              <a:rPr lang="sl-SI" u="sng" dirty="0" err="1">
                <a:hlinkClick r:id="rId15"/>
              </a:rPr>
              <a:t>office</a:t>
            </a:r>
            <a:endParaRPr lang="sl-SI" u="sng" dirty="0"/>
          </a:p>
          <a:p>
            <a:pPr lvl="0"/>
            <a:r>
              <a:rPr lang="sl-SI" u="sng" dirty="0" smtClean="0">
                <a:hlinkClick r:id="rId16"/>
              </a:rPr>
              <a:t>a </a:t>
            </a:r>
            <a:r>
              <a:rPr lang="sl-SI" u="sng" dirty="0" err="1">
                <a:hlinkClick r:id="rId16"/>
              </a:rPr>
              <a:t>roof</a:t>
            </a:r>
            <a:endParaRPr lang="sl-SI" u="sng" dirty="0"/>
          </a:p>
          <a:p>
            <a:pPr lvl="0"/>
            <a:r>
              <a:rPr lang="sl-SI" dirty="0" err="1">
                <a:hlinkClick r:id="rId17"/>
              </a:rPr>
              <a:t>stairs</a:t>
            </a:r>
            <a:endParaRPr lang="sl-SI" dirty="0"/>
          </a:p>
          <a:p>
            <a:pPr lvl="0"/>
            <a:r>
              <a:rPr lang="sl-SI" u="sng" dirty="0">
                <a:hlinkClick r:id="rId18"/>
              </a:rPr>
              <a:t>a </a:t>
            </a:r>
            <a:r>
              <a:rPr lang="sl-SI" u="sng" dirty="0" err="1">
                <a:hlinkClick r:id="rId18"/>
              </a:rPr>
              <a:t>toilet</a:t>
            </a:r>
            <a:endParaRPr lang="sl-SI" u="sng" dirty="0"/>
          </a:p>
          <a:p>
            <a:pPr lvl="0"/>
            <a:r>
              <a:rPr lang="sl-SI" dirty="0" smtClean="0">
                <a:hlinkClick r:id="rId19"/>
              </a:rPr>
              <a:t>a </a:t>
            </a:r>
            <a:r>
              <a:rPr lang="sl-SI" dirty="0" err="1">
                <a:hlinkClick r:id="rId19"/>
              </a:rPr>
              <a:t>utility</a:t>
            </a:r>
            <a:r>
              <a:rPr lang="sl-SI" dirty="0">
                <a:hlinkClick r:id="rId19"/>
              </a:rPr>
              <a:t> </a:t>
            </a:r>
            <a:r>
              <a:rPr lang="sl-SI" dirty="0"/>
              <a:t>/ </a:t>
            </a:r>
            <a:r>
              <a:rPr lang="sl-SI" dirty="0" err="1">
                <a:hlinkClick r:id="rId20"/>
              </a:rPr>
              <a:t>laundry</a:t>
            </a:r>
            <a:r>
              <a:rPr lang="sl-SI" dirty="0">
                <a:hlinkClick r:id="rId20"/>
              </a:rPr>
              <a:t> </a:t>
            </a:r>
            <a:r>
              <a:rPr lang="sl-SI" dirty="0" err="1">
                <a:hlinkClick r:id="rId21"/>
              </a:rPr>
              <a:t>room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42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9018" y="542546"/>
            <a:ext cx="10515600" cy="1325563"/>
          </a:xfrm>
        </p:spPr>
        <p:txBody>
          <a:bodyPr/>
          <a:lstStyle/>
          <a:p>
            <a:r>
              <a:rPr lang="sl-SI" dirty="0" smtClean="0"/>
              <a:t>                                             </a:t>
            </a:r>
            <a:r>
              <a:rPr lang="sl-SI" dirty="0" smtClean="0">
                <a:sym typeface="Wingdings" panose="05000000000000000000" pitchFamily="2" charset="2"/>
              </a:rPr>
              <a:t></a:t>
            </a:r>
            <a:r>
              <a:rPr lang="sl-SI" dirty="0" smtClean="0"/>
              <a:t> </a:t>
            </a:r>
            <a:r>
              <a:rPr lang="sl-SI" dirty="0" smtClean="0"/>
              <a:t>the ground floor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7" t="22673" r="24761" b="16862"/>
          <a:stretch/>
        </p:blipFill>
        <p:spPr bwMode="auto">
          <a:xfrm>
            <a:off x="530013" y="410591"/>
            <a:ext cx="5910532" cy="377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7" t="21740" r="27421" b="17212"/>
          <a:stretch/>
        </p:blipFill>
        <p:spPr bwMode="auto">
          <a:xfrm>
            <a:off x="6594702" y="2465309"/>
            <a:ext cx="5005895" cy="372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2511188" y="48376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first</a:t>
            </a:r>
            <a:r>
              <a:rPr lang="sl-SI" dirty="0" smtClean="0"/>
              <a:t> </a:t>
            </a:r>
            <a:r>
              <a:rPr lang="sl-SI" dirty="0" err="1" smtClean="0"/>
              <a:t>floor</a:t>
            </a:r>
            <a:r>
              <a:rPr lang="sl-SI" dirty="0" smtClean="0"/>
              <a:t> </a:t>
            </a:r>
            <a:r>
              <a:rPr lang="sl-SI" dirty="0" smtClean="0">
                <a:sym typeface="Wingdings" panose="05000000000000000000" pitchFamily="2" charset="2"/>
              </a:rPr>
              <a:t>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22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4" t="18892" r="26706" b="23711"/>
          <a:stretch/>
        </p:blipFill>
        <p:spPr bwMode="auto">
          <a:xfrm>
            <a:off x="3398293" y="506591"/>
            <a:ext cx="6018662" cy="571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1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>
          <a:xfrm>
            <a:off x="3393742" y="177421"/>
            <a:ext cx="9144000" cy="2387600"/>
          </a:xfrm>
        </p:spPr>
        <p:txBody>
          <a:bodyPr/>
          <a:lstStyle/>
          <a:p>
            <a:r>
              <a:rPr lang="sl-SI" dirty="0" smtClean="0"/>
              <a:t>OUR HOUSE</a:t>
            </a:r>
            <a:endParaRPr lang="sl-SI" dirty="0"/>
          </a:p>
        </p:txBody>
      </p:sp>
      <p:sp>
        <p:nvSpPr>
          <p:cNvPr id="8" name="Podnaslov 7"/>
          <p:cNvSpPr>
            <a:spLocks noGrp="1"/>
          </p:cNvSpPr>
          <p:nvPr>
            <p:ph type="subTitle" idx="1"/>
          </p:nvPr>
        </p:nvSpPr>
        <p:spPr>
          <a:xfrm>
            <a:off x="2124501" y="4762097"/>
            <a:ext cx="9144000" cy="1655762"/>
          </a:xfrm>
        </p:spPr>
        <p:txBody>
          <a:bodyPr>
            <a:normAutofit/>
          </a:bodyPr>
          <a:lstStyle/>
          <a:p>
            <a:r>
              <a:rPr lang="sl-SI" sz="2800" dirty="0" err="1" smtClean="0"/>
              <a:t>Click</a:t>
            </a:r>
            <a:r>
              <a:rPr lang="sl-SI" sz="2800" dirty="0" smtClean="0"/>
              <a:t> on </a:t>
            </a: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picture</a:t>
            </a:r>
            <a:r>
              <a:rPr lang="sl-SI" sz="2800" dirty="0" smtClean="0"/>
              <a:t> </a:t>
            </a:r>
            <a:r>
              <a:rPr lang="sl-SI" sz="2800" dirty="0" err="1" smtClean="0"/>
              <a:t>and</a:t>
            </a:r>
            <a:r>
              <a:rPr lang="sl-SI" sz="2800" dirty="0" smtClean="0"/>
              <a:t> </a:t>
            </a:r>
            <a:r>
              <a:rPr lang="sl-SI" sz="2800" dirty="0" err="1" smtClean="0"/>
              <a:t>solve</a:t>
            </a:r>
            <a:r>
              <a:rPr lang="sl-SI" sz="2800" dirty="0" smtClean="0"/>
              <a:t> </a:t>
            </a: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exercises</a:t>
            </a:r>
            <a:r>
              <a:rPr lang="sl-SI" sz="2800" dirty="0" smtClean="0"/>
              <a:t>.</a:t>
            </a:r>
            <a:endParaRPr lang="sl-SI" sz="2800" dirty="0"/>
          </a:p>
        </p:txBody>
      </p:sp>
      <p:pic>
        <p:nvPicPr>
          <p:cNvPr id="1027" name="Picture 3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3" t="22028" r="10069" b="43157"/>
          <a:stretch/>
        </p:blipFill>
        <p:spPr bwMode="auto">
          <a:xfrm>
            <a:off x="1473958" y="1119615"/>
            <a:ext cx="388778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3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BEING AN ARCHITECT OF MY DREAM HOUSE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38199" y="136160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/>
              <a:t>Make a </a:t>
            </a:r>
            <a:r>
              <a:rPr lang="sl-SI" dirty="0" err="1" smtClean="0"/>
              <a:t>sketch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dream</a:t>
            </a:r>
            <a:r>
              <a:rPr lang="sl-SI" dirty="0" smtClean="0"/>
              <a:t> </a:t>
            </a:r>
            <a:r>
              <a:rPr lang="sl-SI" dirty="0" err="1" smtClean="0"/>
              <a:t>house</a:t>
            </a:r>
            <a:r>
              <a:rPr lang="sl-SI" dirty="0" smtClean="0"/>
              <a:t>. Name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rooms</a:t>
            </a:r>
            <a:r>
              <a:rPr lang="sl-SI" dirty="0" smtClean="0"/>
              <a:t>.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2111260"/>
            <a:ext cx="5442857" cy="408214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16" y="2111260"/>
            <a:ext cx="3456681" cy="430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2" y="447201"/>
            <a:ext cx="5711917" cy="329228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46" y="3725839"/>
            <a:ext cx="5355122" cy="281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Solve</a:t>
            </a:r>
            <a:r>
              <a:rPr lang="sl-SI" dirty="0" smtClean="0"/>
              <a:t> </a:t>
            </a:r>
            <a:r>
              <a:rPr lang="sl-SI" dirty="0" err="1" smtClean="0"/>
              <a:t>these</a:t>
            </a:r>
            <a:r>
              <a:rPr lang="sl-SI" dirty="0" smtClean="0"/>
              <a:t> </a:t>
            </a:r>
            <a:r>
              <a:rPr lang="sl-SI" dirty="0" err="1" smtClean="0"/>
              <a:t>exercises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1.</a:t>
            </a: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://www.liveworksheets.com/worksheets/en/English_as_a_Second_Language_(ESL)/The_house/parts_of_the_house_jj2722kn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2.</a:t>
            </a:r>
            <a:r>
              <a:rPr lang="sl-SI" dirty="0" smtClean="0">
                <a:hlinkClick r:id="rId3"/>
              </a:rPr>
              <a:t>https</a:t>
            </a:r>
            <a:r>
              <a:rPr lang="sl-SI" dirty="0">
                <a:hlinkClick r:id="rId3"/>
              </a:rPr>
              <a:t>://www.liveworksheets.com/worksheets/en/English_as_a_Second_Language_(ESL)/</a:t>
            </a:r>
            <a:r>
              <a:rPr lang="sl-SI" dirty="0" smtClean="0">
                <a:hlinkClick r:id="rId3"/>
              </a:rPr>
              <a:t>Rooms_in_the_house/Unusual_homes_for_sale_px11448dr</a:t>
            </a:r>
            <a:r>
              <a:rPr lang="sl-SI" dirty="0" smtClean="0"/>
              <a:t> (izpusti zadnji dve nalogi)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590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123</Words>
  <Application>Microsoft Office PowerPoint</Application>
  <PresentationFormat>Po meri</PresentationFormat>
  <Paragraphs>31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Officeova tema</vt:lpstr>
      <vt:lpstr>MY DREAM  HOUSE</vt:lpstr>
      <vt:lpstr>LET‘S REVISE – click on the picture</vt:lpstr>
      <vt:lpstr>ROOMS </vt:lpstr>
      <vt:lpstr>                                              the ground floor</vt:lpstr>
      <vt:lpstr>PowerPointova predstavitev</vt:lpstr>
      <vt:lpstr>OUR HOUSE</vt:lpstr>
      <vt:lpstr>BEING AN ARCHITECT OF MY DREAM HOUSE</vt:lpstr>
      <vt:lpstr>PowerPointova predstavitev</vt:lpstr>
      <vt:lpstr>Solve these exercises</vt:lpstr>
      <vt:lpstr>See you on ZOOM on Tuesday, 2 June 2020.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HOME</dc:title>
  <dc:creator>Valentina Batagelj</dc:creator>
  <cp:lastModifiedBy>Tjaš</cp:lastModifiedBy>
  <cp:revision>27</cp:revision>
  <dcterms:created xsi:type="dcterms:W3CDTF">2020-04-28T07:29:01Z</dcterms:created>
  <dcterms:modified xsi:type="dcterms:W3CDTF">2020-05-19T08:54:02Z</dcterms:modified>
</cp:coreProperties>
</file>