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9" r:id="rId4"/>
    <p:sldId id="277" r:id="rId5"/>
    <p:sldId id="278" r:id="rId6"/>
    <p:sldId id="270" r:id="rId7"/>
    <p:sldId id="282" r:id="rId8"/>
    <p:sldId id="280" r:id="rId9"/>
    <p:sldId id="292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Zdaj smo že natančno spoznali obdobje srednjega veka. Vemo, kako so živeli v srednjeveških gradovih in kako v mestih. 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Obdobju srednjega veka je sledilo obdobje novega veka, ko je človeštvo  doživelo velike spremembe.</a:t>
            </a:r>
            <a:endParaRPr lang="sl-SI" sz="2800" dirty="0"/>
          </a:p>
        </p:txBody>
      </p:sp>
      <p:sp>
        <p:nvSpPr>
          <p:cNvPr id="3" name="Zaobljeni pravokotnik 2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Poglejmo še enkrat časovni trak zgodovine od časa, </a:t>
            </a:r>
            <a:br>
              <a:rPr lang="sl-SI" sz="2800" dirty="0" smtClean="0"/>
            </a:br>
            <a:r>
              <a:rPr lang="sl-SI" sz="2800" dirty="0" smtClean="0"/>
              <a:t>ko so naše ozemlje osvojili Rimljani. 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772816"/>
            <a:ext cx="8928992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800" dirty="0" smtClean="0"/>
              <a:t>1                    500                                              1500             1918</a:t>
            </a:r>
            <a:endParaRPr lang="sl-SI" sz="2800" dirty="0"/>
          </a:p>
        </p:txBody>
      </p:sp>
      <p:pic>
        <p:nvPicPr>
          <p:cNvPr id="2050" name="Picture 2" descr="C:\Users\Barbara\Desktop\obletnica\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8497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5165" y="6463013"/>
            <a:ext cx="4968552" cy="23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79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255170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Novi vek </a:t>
            </a:r>
            <a:r>
              <a:rPr lang="sl-SI" sz="2800" dirty="0" smtClean="0"/>
              <a:t>je trajal  približno od leta </a:t>
            </a:r>
            <a:r>
              <a:rPr lang="sl-SI" sz="2800" dirty="0"/>
              <a:t>1500 do leta 1918. </a:t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575386" y="5464397"/>
            <a:ext cx="6761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 </a:t>
            </a:r>
            <a:r>
              <a:rPr lang="sl-SI" sz="2800" dirty="0"/>
              <a:t>Od leta 1918 dalje pa je obdobje sodobnosti.</a:t>
            </a:r>
          </a:p>
        </p:txBody>
      </p:sp>
      <p:sp>
        <p:nvSpPr>
          <p:cNvPr id="8" name="Desna puščica 7"/>
          <p:cNvSpPr/>
          <p:nvPr/>
        </p:nvSpPr>
        <p:spPr>
          <a:xfrm>
            <a:off x="575386" y="935143"/>
            <a:ext cx="8208913" cy="3862010"/>
          </a:xfrm>
          <a:prstGeom prst="rightArrow">
            <a:avLst>
              <a:gd name="adj1" fmla="val 50000"/>
              <a:gd name="adj2" fmla="val 2105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399998" y="479715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1500</a:t>
            </a:r>
            <a:endParaRPr lang="sl-SI" sz="20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27978" y="47811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1918</a:t>
            </a:r>
            <a:endParaRPr lang="sl-SI" sz="20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032034" y="1573486"/>
            <a:ext cx="432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S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D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B</a:t>
            </a:r>
          </a:p>
          <a:p>
            <a:r>
              <a:rPr lang="sl-SI" b="1" dirty="0" smtClean="0"/>
              <a:t>N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S</a:t>
            </a:r>
          </a:p>
          <a:p>
            <a:r>
              <a:rPr lang="sl-SI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xmlns="" val="170172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ORONA VIRUS\scale_1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27308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3059832" y="6453336"/>
            <a:ext cx="81369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50" dirty="0"/>
              <a:t>https://www.google.com/search?q=krištof+kolumb&amp;source=lnms&amp;tbm=isch&amp;sa=X&amp;ved=2ahUKEwju8</a:t>
            </a:r>
          </a:p>
        </p:txBody>
      </p:sp>
      <p:sp>
        <p:nvSpPr>
          <p:cNvPr id="7" name="Zaokrožen pravokotni oblaček 6"/>
          <p:cNvSpPr/>
          <p:nvPr/>
        </p:nvSpPr>
        <p:spPr>
          <a:xfrm>
            <a:off x="5652120" y="2276872"/>
            <a:ext cx="3240360" cy="1728192"/>
          </a:xfrm>
          <a:prstGeom prst="wedgeRoundRectCallout">
            <a:avLst>
              <a:gd name="adj1" fmla="val 24109"/>
              <a:gd name="adj2" fmla="val -14473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ker </a:t>
            </a:r>
            <a:r>
              <a:rPr lang="sl-SI" sz="2800" dirty="0"/>
              <a:t>je leta </a:t>
            </a:r>
            <a:r>
              <a:rPr lang="sl-SI" sz="2800" dirty="0" smtClean="0"/>
              <a:t>1492   </a:t>
            </a:r>
            <a:r>
              <a:rPr lang="sl-SI" sz="2800" dirty="0"/>
              <a:t>Krištof Kolumb odkril </a:t>
            </a:r>
            <a:r>
              <a:rPr lang="sl-SI" sz="2800" dirty="0" smtClean="0"/>
              <a:t>Ameriko.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448139" y="508518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Krištof Kolumb je bil pomorščak, ki je odkril Ameriko – do tedaj Evropejcem neznano celino. </a:t>
            </a:r>
          </a:p>
        </p:txBody>
      </p:sp>
      <p:sp>
        <p:nvSpPr>
          <p:cNvPr id="6" name="Pravokotnik 5"/>
          <p:cNvSpPr/>
          <p:nvPr/>
        </p:nvSpPr>
        <p:spPr>
          <a:xfrm>
            <a:off x="421296" y="188640"/>
            <a:ext cx="7823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Pravimo, da se je novi vek začel približno leta 1500 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179020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385766" y="4293096"/>
            <a:ext cx="80370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Prva svetovna vojna je bila do tedaj najhujši vojaški spopad. Trajala je štiri leta (1914─1918).  Po njej je bilo prebivalstvo izčrpano, vladala je lakota</a:t>
            </a:r>
            <a:r>
              <a:rPr lang="sl-SI" sz="2800" dirty="0"/>
              <a:t> </a:t>
            </a:r>
            <a:r>
              <a:rPr lang="sl-SI" sz="2800" dirty="0" smtClean="0"/>
              <a:t>in širile so se bolezni. V njej in takoj po njej (zaradi bolezni) je življenje izgubilo 20 milijonov ljudi. 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420046" y="213607"/>
            <a:ext cx="7392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Pravimo, da je bilo konec novega veka leta 1918 … 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6" name="Zaokrožen pravokotni oblaček 5"/>
          <p:cNvSpPr/>
          <p:nvPr/>
        </p:nvSpPr>
        <p:spPr>
          <a:xfrm>
            <a:off x="4499992" y="1916832"/>
            <a:ext cx="3635896" cy="2052808"/>
          </a:xfrm>
          <a:prstGeom prst="wedgeRoundRectCallout">
            <a:avLst>
              <a:gd name="adj1" fmla="val 36668"/>
              <a:gd name="adj2" fmla="val -11090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ker se je </a:t>
            </a:r>
          </a:p>
          <a:p>
            <a:pPr algn="ctr"/>
            <a:r>
              <a:rPr lang="sl-SI" sz="2800" dirty="0" smtClean="0"/>
              <a:t>leta 1918 končala         prva svetovna vojna.</a:t>
            </a:r>
            <a:endParaRPr lang="sl-SI" sz="2800" dirty="0"/>
          </a:p>
        </p:txBody>
      </p:sp>
      <p:pic>
        <p:nvPicPr>
          <p:cNvPr id="2050" name="Picture 2" descr="F:\KORONA VIRUS\world-war-i-1914-1918-the-italian-artillery-in-battle-of-piave-fight-between-the-italian-and-austro-german-troops-in-the-course-of-the-river-piave-the-italian-front-colored-drawing-in-la-domenica-del-corriere-1917-PPDB0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16" b="7630"/>
          <a:stretch/>
        </p:blipFill>
        <p:spPr bwMode="auto">
          <a:xfrm>
            <a:off x="539552" y="880783"/>
            <a:ext cx="3492388" cy="339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1835696" y="6539865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/>
              <a:t>https://</a:t>
            </a:r>
            <a:r>
              <a:rPr lang="sl-SI" sz="1100" dirty="0" smtClean="0"/>
              <a:t>www.google.com/search?q=so%C5%A1ka+fronta&amp;tbm=isch&amp;ved=2ahUKEwjn7eWYsdjoAhVJ3KQKHSuBBqkQ2-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xmlns="" val="117162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/>
              <a:t/>
            </a:r>
            <a:br>
              <a:rPr lang="sl-SI" sz="3100" dirty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Človeštvo </a:t>
            </a:r>
            <a:r>
              <a:rPr lang="sl-SI" sz="3100" dirty="0"/>
              <a:t>je v novem veku doživelo velike spremembe.  </a:t>
            </a: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Za </a:t>
            </a:r>
            <a:r>
              <a:rPr lang="sl-SI" sz="3100" dirty="0"/>
              <a:t>razvoj so bili pomembni mnogi izumi:</a:t>
            </a:r>
            <a:br>
              <a:rPr lang="sl-SI" sz="3100" dirty="0"/>
            </a:br>
            <a:r>
              <a:rPr lang="sl-SI" sz="3100" dirty="0" smtClean="0"/>
              <a:t/>
            </a:r>
            <a:br>
              <a:rPr lang="sl-SI" sz="3100" dirty="0" smtClean="0"/>
            </a:b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1609733" y="2189042"/>
            <a:ext cx="3168352" cy="1980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izum </a:t>
            </a:r>
            <a:endParaRPr lang="sl-SI" sz="2800" dirty="0" smtClean="0"/>
          </a:p>
          <a:p>
            <a:pPr algn="ctr"/>
            <a:r>
              <a:rPr lang="sl-SI" sz="2800" dirty="0" smtClean="0"/>
              <a:t>parnega </a:t>
            </a:r>
            <a:r>
              <a:rPr lang="sl-SI" sz="2800" dirty="0"/>
              <a:t>stroja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5292080" y="2189042"/>
            <a:ext cx="3168351" cy="1980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 smtClean="0"/>
          </a:p>
          <a:p>
            <a:pPr algn="ctr"/>
            <a:r>
              <a:rPr lang="sl-SI" sz="2800" dirty="0" smtClean="0"/>
              <a:t>tiskanje </a:t>
            </a:r>
            <a:r>
              <a:rPr lang="sl-SI" sz="2800" dirty="0"/>
              <a:t>knjig </a:t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6" name="Zaobljeni pravokotnik 5"/>
          <p:cNvSpPr/>
          <p:nvPr/>
        </p:nvSpPr>
        <p:spPr>
          <a:xfrm>
            <a:off x="827584" y="4560167"/>
            <a:ext cx="3312368" cy="19442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/>
          </a:p>
          <a:p>
            <a:pPr algn="ctr"/>
            <a:r>
              <a:rPr lang="sl-SI" sz="2800" dirty="0" smtClean="0"/>
              <a:t>izum </a:t>
            </a:r>
          </a:p>
          <a:p>
            <a:pPr algn="ctr"/>
            <a:r>
              <a:rPr lang="sl-SI" sz="2800" dirty="0" smtClean="0"/>
              <a:t>elektrike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7" name="Zaobljeni pravokotnik 6"/>
          <p:cNvSpPr/>
          <p:nvPr/>
        </p:nvSpPr>
        <p:spPr>
          <a:xfrm>
            <a:off x="4572000" y="4544954"/>
            <a:ext cx="3168352" cy="19442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napredek v medicini</a:t>
            </a:r>
          </a:p>
        </p:txBody>
      </p:sp>
    </p:spTree>
    <p:extLst>
      <p:ext uri="{BB962C8B-B14F-4D97-AF65-F5344CB8AC3E}">
        <p14:creationId xmlns:p14="http://schemas.microsoft.com/office/powerpoint/2010/main" xmlns="" val="96732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255170" y="-31541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dirty="0" smtClean="0"/>
          </a:p>
          <a:p>
            <a:endParaRPr lang="sl-SI" sz="2800" dirty="0"/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827584" y="5977963"/>
            <a:ext cx="6761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 smtClean="0"/>
              <a:t>Od </a:t>
            </a:r>
            <a:r>
              <a:rPr lang="sl-SI" sz="2800" dirty="0"/>
              <a:t>leta 1918 dalje pa je obdobje sodobnosti.</a:t>
            </a:r>
          </a:p>
        </p:txBody>
      </p:sp>
      <p:sp>
        <p:nvSpPr>
          <p:cNvPr id="8" name="Desna puščica 7"/>
          <p:cNvSpPr/>
          <p:nvPr/>
        </p:nvSpPr>
        <p:spPr>
          <a:xfrm>
            <a:off x="521247" y="2104693"/>
            <a:ext cx="8208913" cy="820252"/>
          </a:xfrm>
          <a:prstGeom prst="rightArrow">
            <a:avLst>
              <a:gd name="adj1" fmla="val 50000"/>
              <a:gd name="adj2" fmla="val 2105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107504" y="28498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1500</a:t>
            </a:r>
            <a:endParaRPr lang="sl-SI" sz="24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100392" y="28498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1918</a:t>
            </a:r>
            <a:endParaRPr lang="sl-SI" sz="2400" b="1" dirty="0"/>
          </a:p>
        </p:txBody>
      </p:sp>
      <p:sp>
        <p:nvSpPr>
          <p:cNvPr id="2" name="Pravokotnik 1"/>
          <p:cNvSpPr/>
          <p:nvPr/>
        </p:nvSpPr>
        <p:spPr>
          <a:xfrm>
            <a:off x="395536" y="334977"/>
            <a:ext cx="790046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Zapiši </a:t>
            </a:r>
            <a:r>
              <a:rPr lang="sl-SI" sz="2800" dirty="0" smtClean="0"/>
              <a:t>in nariši v </a:t>
            </a:r>
            <a:r>
              <a:rPr lang="sl-SI" sz="2800" dirty="0"/>
              <a:t>zvezek: </a:t>
            </a:r>
            <a:endParaRPr lang="sl-SI" sz="2800" dirty="0" smtClean="0"/>
          </a:p>
          <a:p>
            <a:endParaRPr lang="sl-SI" sz="900" dirty="0"/>
          </a:p>
          <a:p>
            <a:endParaRPr lang="sl-SI" sz="800" b="1" dirty="0" smtClean="0">
              <a:solidFill>
                <a:srgbClr val="FF0000"/>
              </a:solidFill>
            </a:endParaRPr>
          </a:p>
          <a:p>
            <a:pPr algn="ctr"/>
            <a:r>
              <a:rPr lang="sl-SI" sz="2800" b="1" dirty="0" smtClean="0">
                <a:solidFill>
                  <a:srgbClr val="FF0000"/>
                </a:solidFill>
              </a:rPr>
              <a:t>POTOVANJE V NOVI VEK IN SODOBNOST</a:t>
            </a:r>
            <a:endParaRPr lang="sl-SI" sz="2800" b="1" dirty="0">
              <a:solidFill>
                <a:srgbClr val="FF0000"/>
              </a:solidFill>
            </a:endParaRPr>
          </a:p>
          <a:p>
            <a:endParaRPr lang="sl-SI" sz="800" dirty="0" smtClean="0"/>
          </a:p>
          <a:p>
            <a:r>
              <a:rPr lang="sl-SI" sz="2800" dirty="0" smtClean="0"/>
              <a:t>Novi </a:t>
            </a:r>
            <a:r>
              <a:rPr lang="sl-SI" sz="2800" dirty="0"/>
              <a:t>vek je trajal </a:t>
            </a:r>
            <a:r>
              <a:rPr lang="sl-SI" sz="2800" dirty="0" smtClean="0"/>
              <a:t>od približno leta </a:t>
            </a:r>
            <a:r>
              <a:rPr lang="sl-SI" sz="2800" dirty="0"/>
              <a:t>1500 do leta </a:t>
            </a:r>
            <a:r>
              <a:rPr lang="sl-SI" sz="2800" dirty="0" smtClean="0"/>
              <a:t>1918.</a:t>
            </a:r>
            <a:endParaRPr lang="sl-SI" sz="2800" dirty="0"/>
          </a:p>
        </p:txBody>
      </p:sp>
      <p:sp>
        <p:nvSpPr>
          <p:cNvPr id="3" name="Pravokotnik 2"/>
          <p:cNvSpPr/>
          <p:nvPr/>
        </p:nvSpPr>
        <p:spPr>
          <a:xfrm>
            <a:off x="536392" y="3311552"/>
            <a:ext cx="80560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Človeštvo je v novem veku doživelo velike spremembe. </a:t>
            </a:r>
            <a:r>
              <a:rPr lang="sl-SI" sz="2800" dirty="0" smtClean="0"/>
              <a:t>Za </a:t>
            </a:r>
            <a:r>
              <a:rPr lang="sl-SI" sz="2800" dirty="0"/>
              <a:t>razvoj so bili pomembni mnogi izumi: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izum </a:t>
            </a:r>
            <a:r>
              <a:rPr lang="sl-SI" sz="2800" dirty="0"/>
              <a:t>parnega </a:t>
            </a:r>
            <a:r>
              <a:rPr lang="sl-SI" sz="2800" dirty="0" smtClean="0"/>
              <a:t>stroja,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tiskanje </a:t>
            </a:r>
            <a:r>
              <a:rPr lang="sl-SI" sz="2800" dirty="0"/>
              <a:t>knjig, </a:t>
            </a:r>
            <a:endParaRPr lang="sl-SI" sz="2800" dirty="0" smtClean="0"/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izum elektrike,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napredek </a:t>
            </a:r>
            <a:r>
              <a:rPr lang="sl-SI" sz="2800" dirty="0"/>
              <a:t>v medicini.</a:t>
            </a:r>
          </a:p>
        </p:txBody>
      </p:sp>
    </p:spTree>
    <p:extLst>
      <p:ext uri="{BB962C8B-B14F-4D97-AF65-F5344CB8AC3E}">
        <p14:creationId xmlns:p14="http://schemas.microsoft.com/office/powerpoint/2010/main" xmlns="" val="223711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97056" y="1810464"/>
            <a:ext cx="83529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Obdobju, ko so našemu ozemlju vladali Rimljani, pravimo		      .  		     </a:t>
            </a:r>
          </a:p>
          <a:p>
            <a:endParaRPr lang="sl-SI" sz="1400" dirty="0" smtClean="0"/>
          </a:p>
          <a:p>
            <a:r>
              <a:rPr lang="sl-SI" sz="2800" dirty="0" smtClean="0"/>
              <a:t>Temu je sledilo dolgo obdobje srednjega veka, ki je trajalo okrog             let.  Zaznamovano je bilo s srednjeveškimi gradovi, plemiči ter mesti z obzidji. </a:t>
            </a:r>
          </a:p>
          <a:p>
            <a:endParaRPr lang="sl-SI" sz="1400" dirty="0" smtClean="0"/>
          </a:p>
          <a:p>
            <a:r>
              <a:rPr lang="sl-SI" sz="2800" dirty="0" smtClean="0"/>
              <a:t>Po odkritju Amerike se je začelo obdobje, ki mu pravimo   	         . Začelo se je približno leta		.           </a:t>
            </a:r>
          </a:p>
          <a:p>
            <a:endParaRPr lang="sl-SI" sz="1400" dirty="0"/>
          </a:p>
          <a:p>
            <a:r>
              <a:rPr lang="sl-SI" sz="2800" dirty="0" smtClean="0"/>
              <a:t>Obdobju po koncu prve svetovne vojne pa pravimo	          . </a:t>
            </a:r>
          </a:p>
          <a:p>
            <a:endParaRPr lang="sl-SI" sz="2800" dirty="0"/>
          </a:p>
        </p:txBody>
      </p:sp>
      <p:sp>
        <p:nvSpPr>
          <p:cNvPr id="7" name="Zaobljeni pravokotnik 6"/>
          <p:cNvSpPr/>
          <p:nvPr/>
        </p:nvSpPr>
        <p:spPr>
          <a:xfrm>
            <a:off x="454256" y="4869161"/>
            <a:ext cx="1606288" cy="3967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STARI VEK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397056" y="5913276"/>
            <a:ext cx="1761626" cy="3960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1777615" y="2276872"/>
            <a:ext cx="1872208" cy="3742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cap="all" dirty="0" smtClean="0">
                <a:solidFill>
                  <a:schemeClr val="tx1"/>
                </a:solidFill>
              </a:rPr>
              <a:t>Sodobnost    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5940152" y="4817367"/>
            <a:ext cx="864096" cy="4485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1000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2441441" y="3356992"/>
            <a:ext cx="864096" cy="4320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1500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97056" y="116632"/>
            <a:ext cx="8461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cap="all" dirty="0"/>
              <a:t>zgodovinska zmešnjava</a:t>
            </a:r>
          </a:p>
          <a:p>
            <a:endParaRPr lang="sl-SI" sz="800" cap="all" dirty="0"/>
          </a:p>
          <a:p>
            <a:r>
              <a:rPr lang="sl-SI" sz="2400" dirty="0"/>
              <a:t>Razmisli, kako bi pobarvane dele postavil tako, da bi bil zapis pravilen. Nalogo reši ustno, če pa želiš, jo lahko zapišeš v zvezek.</a:t>
            </a:r>
          </a:p>
        </p:txBody>
      </p:sp>
    </p:spTree>
    <p:extLst>
      <p:ext uri="{BB962C8B-B14F-4D97-AF65-F5344CB8AC3E}">
        <p14:creationId xmlns:p14="http://schemas.microsoft.com/office/powerpoint/2010/main" xmlns="" val="1434433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69369" y="90872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Obdobju, ko so našemu ozemlju vladali Rimljani, </a:t>
            </a:r>
            <a:r>
              <a:rPr lang="sl-SI" sz="2800" dirty="0" smtClean="0"/>
              <a:t>pravimo STARI VEK.  </a:t>
            </a:r>
            <a:r>
              <a:rPr lang="sl-SI" sz="2800" dirty="0"/>
              <a:t>		     </a:t>
            </a:r>
          </a:p>
          <a:p>
            <a:endParaRPr lang="sl-SI" sz="2800" dirty="0"/>
          </a:p>
          <a:p>
            <a:r>
              <a:rPr lang="sl-SI" sz="2800" dirty="0"/>
              <a:t>Temu je sledilo dolgo obdobje srednjega veka, ki je trajalo okrog </a:t>
            </a:r>
            <a:r>
              <a:rPr lang="sl-SI" sz="2800" dirty="0" smtClean="0"/>
              <a:t>1000 let</a:t>
            </a:r>
            <a:r>
              <a:rPr lang="sl-SI" sz="2800" dirty="0"/>
              <a:t>.  Zaznamovano je bilo s srednjeveškimi gradovi, plemiči ter mesti z obzidji. </a:t>
            </a:r>
          </a:p>
          <a:p>
            <a:endParaRPr lang="sl-SI" sz="2800" dirty="0"/>
          </a:p>
          <a:p>
            <a:r>
              <a:rPr lang="sl-SI" sz="2800" dirty="0"/>
              <a:t>Po odkritju Amerike se je začelo obdobje, ki mu pravimo </a:t>
            </a:r>
            <a:r>
              <a:rPr lang="sl-SI" sz="2800" dirty="0" smtClean="0"/>
              <a:t>NOVI VEK. </a:t>
            </a:r>
            <a:r>
              <a:rPr lang="sl-SI" sz="2800" dirty="0"/>
              <a:t>Začelo se je približno </a:t>
            </a:r>
            <a:r>
              <a:rPr lang="sl-SI" sz="2800" dirty="0" smtClean="0"/>
              <a:t>leta 1500.         </a:t>
            </a:r>
            <a:endParaRPr lang="sl-SI" sz="2800" dirty="0"/>
          </a:p>
          <a:p>
            <a:endParaRPr lang="sl-SI" sz="2800" dirty="0"/>
          </a:p>
          <a:p>
            <a:r>
              <a:rPr lang="sl-SI" sz="2800" dirty="0"/>
              <a:t>Obdobju po koncu prve svetovne vojne pa </a:t>
            </a:r>
            <a:r>
              <a:rPr lang="sl-SI" sz="2800" dirty="0" smtClean="0"/>
              <a:t>pravimo SODOBNOST. 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1886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Rešitve: 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6367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311</Words>
  <Application>Microsoft Office PowerPoint</Application>
  <PresentationFormat>Diaprojekcija na zaslonu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     Zdaj smo že natančno spoznali obdobje srednjega veka. Vemo, kako so živeli v srednjeveških gradovih in kako v mestih.   Obdobju srednjega veka je sledilo obdobje novega veka, ko je človeštvo  doživelo velike spremembe.</vt:lpstr>
      <vt:lpstr>Poglejmo še enkrat časovni trak zgodovine od časa,  ko so naše ozemlje osvojili Rimljani. </vt:lpstr>
      <vt:lpstr>Diapozitiv 3</vt:lpstr>
      <vt:lpstr>Diapozitiv 4</vt:lpstr>
      <vt:lpstr>Diapozitiv 5</vt:lpstr>
      <vt:lpstr>   Človeštvo je v novem veku doživelo velike spremembe.   Za razvoj so bili pomembni mnogi izumi:  </vt:lpstr>
      <vt:lpstr>Diapozitiv 7</vt:lpstr>
      <vt:lpstr>  </vt:lpstr>
      <vt:lpstr>Diapozitiv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DOMA</cp:lastModifiedBy>
  <cp:revision>63</cp:revision>
  <dcterms:created xsi:type="dcterms:W3CDTF">2020-03-23T12:32:13Z</dcterms:created>
  <dcterms:modified xsi:type="dcterms:W3CDTF">2020-04-09T08:21:33Z</dcterms:modified>
</cp:coreProperties>
</file>