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290532E3-E801-4DC5-85DB-ABFF6CBC6375}" type="datetimeFigureOut">
              <a:rPr lang="sl-SI" smtClean="0"/>
              <a:t>16.4.2020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5855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90532E3-E801-4DC5-85DB-ABFF6CBC6375}" type="datetimeFigureOut">
              <a:rPr lang="sl-SI" smtClean="0"/>
              <a:t>16.4.2020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161488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90532E3-E801-4DC5-85DB-ABFF6CBC6375}" type="datetimeFigureOut">
              <a:rPr lang="sl-SI" smtClean="0"/>
              <a:t>16.4.2020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174899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90532E3-E801-4DC5-85DB-ABFF6CBC6375}" type="datetimeFigureOut">
              <a:rPr lang="sl-SI" smtClean="0"/>
              <a:t>16.4.2020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10144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290532E3-E801-4DC5-85DB-ABFF6CBC6375}" type="datetimeFigureOut">
              <a:rPr lang="sl-SI" smtClean="0"/>
              <a:t>16.4.2020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266695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290532E3-E801-4DC5-85DB-ABFF6CBC6375}" type="datetimeFigureOut">
              <a:rPr lang="sl-SI" smtClean="0"/>
              <a:t>16.4.2020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118670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290532E3-E801-4DC5-85DB-ABFF6CBC6375}" type="datetimeFigureOut">
              <a:rPr lang="sl-SI" smtClean="0"/>
              <a:t>16.4.2020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354390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290532E3-E801-4DC5-85DB-ABFF6CBC6375}" type="datetimeFigureOut">
              <a:rPr lang="sl-SI" smtClean="0"/>
              <a:t>16.4.2020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333131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290532E3-E801-4DC5-85DB-ABFF6CBC6375}" type="datetimeFigureOut">
              <a:rPr lang="sl-SI" smtClean="0"/>
              <a:t>16.4.2020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360375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90532E3-E801-4DC5-85DB-ABFF6CBC6375}" type="datetimeFigureOut">
              <a:rPr lang="sl-SI" smtClean="0"/>
              <a:t>16.4.2020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31812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90532E3-E801-4DC5-85DB-ABFF6CBC6375}" type="datetimeFigureOut">
              <a:rPr lang="sl-SI" smtClean="0"/>
              <a:t>16.4.2020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6E8D6B12-64CA-4D16-A348-6DCE0A20BF2C}" type="slidenum">
              <a:rPr lang="sl-SI" smtClean="0"/>
              <a:t>‹#›</a:t>
            </a:fld>
            <a:endParaRPr lang="sl-SI"/>
          </a:p>
        </p:txBody>
      </p:sp>
    </p:spTree>
    <p:extLst>
      <p:ext uri="{BB962C8B-B14F-4D97-AF65-F5344CB8AC3E}">
        <p14:creationId xmlns:p14="http://schemas.microsoft.com/office/powerpoint/2010/main" val="64943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532E3-E801-4DC5-85DB-ABFF6CBC6375}" type="datetimeFigureOut">
              <a:rPr lang="sl-SI" smtClean="0"/>
              <a:t>16.4.2020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D6B12-64CA-4D16-A348-6DCE0A20BF2C}" type="slidenum">
              <a:rPr lang="sl-SI" smtClean="0"/>
              <a:t>‹#›</a:t>
            </a:fld>
            <a:endParaRPr lang="sl-SI"/>
          </a:p>
        </p:txBody>
      </p:sp>
    </p:spTree>
    <p:extLst>
      <p:ext uri="{BB962C8B-B14F-4D97-AF65-F5344CB8AC3E}">
        <p14:creationId xmlns:p14="http://schemas.microsoft.com/office/powerpoint/2010/main" val="89050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9b5nJc7dWq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68000">
              <a:schemeClr val="accent1">
                <a:lumMod val="45000"/>
                <a:lumOff val="55000"/>
              </a:schemeClr>
            </a:gs>
            <a:gs pos="88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176271" y="811369"/>
            <a:ext cx="9144000" cy="985704"/>
          </a:xfrm>
        </p:spPr>
        <p:txBody>
          <a:bodyPr>
            <a:noAutofit/>
          </a:bodyPr>
          <a:lstStyle/>
          <a:p>
            <a:r>
              <a:rPr lang="sl-SI" sz="6600" b="1" dirty="0" smtClean="0">
                <a:solidFill>
                  <a:srgbClr val="7030A0"/>
                </a:solidFill>
                <a:latin typeface="+mn-lt"/>
              </a:rPr>
              <a:t>ŠPORT</a:t>
            </a:r>
            <a:endParaRPr lang="sl-SI" sz="6600" b="1" dirty="0">
              <a:solidFill>
                <a:srgbClr val="7030A0"/>
              </a:solidFill>
              <a:latin typeface="+mn-lt"/>
            </a:endParaRPr>
          </a:p>
        </p:txBody>
      </p:sp>
      <p:sp>
        <p:nvSpPr>
          <p:cNvPr id="3" name="Podnaslov 2"/>
          <p:cNvSpPr>
            <a:spLocks noGrp="1"/>
          </p:cNvSpPr>
          <p:nvPr>
            <p:ph type="subTitle" idx="1"/>
          </p:nvPr>
        </p:nvSpPr>
        <p:spPr>
          <a:xfrm>
            <a:off x="450761" y="1596981"/>
            <a:ext cx="11178862" cy="5009882"/>
          </a:xfrm>
        </p:spPr>
        <p:txBody>
          <a:bodyPr>
            <a:normAutofit/>
          </a:bodyPr>
          <a:lstStyle/>
          <a:p>
            <a:pPr algn="l"/>
            <a:r>
              <a:rPr lang="sl-SI" sz="5800" dirty="0" smtClean="0"/>
              <a:t>                                       </a:t>
            </a:r>
            <a:endParaRPr lang="sl-SI" sz="2800" dirty="0" smtClean="0"/>
          </a:p>
        </p:txBody>
      </p:sp>
      <p:pic>
        <p:nvPicPr>
          <p:cNvPr id="4" name="Slika 3"/>
          <p:cNvPicPr>
            <a:picLocks noChangeAspect="1"/>
          </p:cNvPicPr>
          <p:nvPr/>
        </p:nvPicPr>
        <p:blipFill>
          <a:blip r:embed="rId2"/>
          <a:stretch>
            <a:fillRect/>
          </a:stretch>
        </p:blipFill>
        <p:spPr>
          <a:xfrm>
            <a:off x="3311611" y="1596981"/>
            <a:ext cx="5108891" cy="1176630"/>
          </a:xfrm>
          <a:prstGeom prst="rect">
            <a:avLst/>
          </a:prstGeom>
        </p:spPr>
      </p:pic>
      <p:pic>
        <p:nvPicPr>
          <p:cNvPr id="5" name="Slika 4"/>
          <p:cNvPicPr>
            <a:picLocks noChangeAspect="1"/>
          </p:cNvPicPr>
          <p:nvPr/>
        </p:nvPicPr>
        <p:blipFill>
          <a:blip r:embed="rId3"/>
          <a:stretch>
            <a:fillRect/>
          </a:stretch>
        </p:blipFill>
        <p:spPr>
          <a:xfrm>
            <a:off x="70142" y="2428526"/>
            <a:ext cx="1920406" cy="963251"/>
          </a:xfrm>
          <a:prstGeom prst="rect">
            <a:avLst/>
          </a:prstGeom>
        </p:spPr>
      </p:pic>
      <p:sp>
        <p:nvSpPr>
          <p:cNvPr id="8" name="Pravokotnik 7"/>
          <p:cNvSpPr/>
          <p:nvPr/>
        </p:nvSpPr>
        <p:spPr>
          <a:xfrm>
            <a:off x="229674" y="3312937"/>
            <a:ext cx="11037194" cy="2754600"/>
          </a:xfrm>
          <a:prstGeom prst="rect">
            <a:avLst/>
          </a:prstGeom>
        </p:spPr>
        <p:txBody>
          <a:bodyPr wrap="square">
            <a:spAutoFit/>
          </a:bodyPr>
          <a:lstStyle/>
          <a:p>
            <a:r>
              <a:rPr lang="sl-SI" sz="3100" dirty="0">
                <a:solidFill>
                  <a:prstClr val="black"/>
                </a:solidFill>
                <a:ea typeface="+mj-ea"/>
                <a:cs typeface="+mj-cs"/>
              </a:rPr>
              <a:t>V ure športa so vštete tudi naslednje dejavnosti: </a:t>
            </a:r>
            <a:br>
              <a:rPr lang="sl-SI" sz="3100" dirty="0">
                <a:solidFill>
                  <a:prstClr val="black"/>
                </a:solidFill>
                <a:ea typeface="+mj-ea"/>
                <a:cs typeface="+mj-cs"/>
              </a:rPr>
            </a:br>
            <a:r>
              <a:rPr lang="sl-SI" sz="3100" dirty="0">
                <a:solidFill>
                  <a:prstClr val="black"/>
                </a:solidFill>
                <a:ea typeface="+mj-ea"/>
                <a:cs typeface="+mj-cs"/>
              </a:rPr>
              <a:t>- pohodi (v kolikor greste s starši na kakšno bližnjo vzpetino),</a:t>
            </a:r>
            <a:br>
              <a:rPr lang="sl-SI" sz="3100" dirty="0">
                <a:solidFill>
                  <a:prstClr val="black"/>
                </a:solidFill>
                <a:ea typeface="+mj-ea"/>
                <a:cs typeface="+mj-cs"/>
              </a:rPr>
            </a:br>
            <a:r>
              <a:rPr lang="sl-SI" sz="3100" dirty="0">
                <a:solidFill>
                  <a:prstClr val="black"/>
                </a:solidFill>
                <a:ea typeface="+mj-ea"/>
                <a:cs typeface="+mj-cs"/>
              </a:rPr>
              <a:t>- sprehod, tek (</a:t>
            </a:r>
            <a:r>
              <a:rPr lang="sl-SI" sz="3100" dirty="0" err="1">
                <a:solidFill>
                  <a:prstClr val="black"/>
                </a:solidFill>
                <a:ea typeface="+mj-ea"/>
                <a:cs typeface="+mj-cs"/>
              </a:rPr>
              <a:t>Panovec</a:t>
            </a:r>
            <a:r>
              <a:rPr lang="sl-SI" sz="3100" dirty="0">
                <a:solidFill>
                  <a:prstClr val="black"/>
                </a:solidFill>
                <a:ea typeface="+mj-ea"/>
                <a:cs typeface="+mj-cs"/>
              </a:rPr>
              <a:t>, …),</a:t>
            </a:r>
            <a:br>
              <a:rPr lang="sl-SI" sz="3100" dirty="0">
                <a:solidFill>
                  <a:prstClr val="black"/>
                </a:solidFill>
                <a:ea typeface="+mj-ea"/>
                <a:cs typeface="+mj-cs"/>
              </a:rPr>
            </a:br>
            <a:r>
              <a:rPr lang="sl-SI" sz="3100" dirty="0">
                <a:solidFill>
                  <a:prstClr val="black"/>
                </a:solidFill>
                <a:ea typeface="+mj-ea"/>
                <a:cs typeface="+mj-cs"/>
              </a:rPr>
              <a:t>- družabne igre v družinskem krogu (gibanje): </a:t>
            </a:r>
            <a:r>
              <a:rPr lang="sl-SI" sz="3100" dirty="0" err="1">
                <a:solidFill>
                  <a:prstClr val="black"/>
                </a:solidFill>
                <a:ea typeface="+mj-ea"/>
                <a:cs typeface="+mj-cs"/>
              </a:rPr>
              <a:t>Twister</a:t>
            </a:r>
            <a:r>
              <a:rPr lang="sl-SI" sz="3100" dirty="0">
                <a:solidFill>
                  <a:prstClr val="black"/>
                </a:solidFill>
                <a:ea typeface="+mj-ea"/>
                <a:cs typeface="+mj-cs"/>
              </a:rPr>
              <a:t>, skrivalnice, pismo.</a:t>
            </a:r>
            <a:br>
              <a:rPr lang="sl-SI" sz="3100" dirty="0">
                <a:solidFill>
                  <a:prstClr val="black"/>
                </a:solidFill>
                <a:ea typeface="+mj-ea"/>
                <a:cs typeface="+mj-cs"/>
              </a:rPr>
            </a:br>
            <a:endParaRPr lang="sl-SI" dirty="0"/>
          </a:p>
        </p:txBody>
      </p:sp>
    </p:spTree>
    <p:extLst>
      <p:ext uri="{BB962C8B-B14F-4D97-AF65-F5344CB8AC3E}">
        <p14:creationId xmlns:p14="http://schemas.microsoft.com/office/powerpoint/2010/main" val="3614554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68000">
              <a:schemeClr val="accent1">
                <a:lumMod val="45000"/>
                <a:lumOff val="55000"/>
              </a:schemeClr>
            </a:gs>
            <a:gs pos="88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rgbClr val="7030A0"/>
                </a:solidFill>
                <a:latin typeface="+mn-lt"/>
              </a:rPr>
              <a:t>DODATNE VAJE</a:t>
            </a:r>
            <a:endParaRPr lang="sl-SI" b="1" dirty="0">
              <a:solidFill>
                <a:srgbClr val="7030A0"/>
              </a:solidFill>
              <a:latin typeface="+mn-lt"/>
            </a:endParaRPr>
          </a:p>
        </p:txBody>
      </p:sp>
      <p:sp>
        <p:nvSpPr>
          <p:cNvPr id="3" name="Označba mesta vsebine 2"/>
          <p:cNvSpPr>
            <a:spLocks noGrp="1"/>
          </p:cNvSpPr>
          <p:nvPr>
            <p:ph idx="1"/>
          </p:nvPr>
        </p:nvSpPr>
        <p:spPr>
          <a:xfrm>
            <a:off x="334851" y="1690688"/>
            <a:ext cx="11423560" cy="4774506"/>
          </a:xfrm>
        </p:spPr>
        <p:txBody>
          <a:bodyPr>
            <a:normAutofit lnSpcReduction="10000"/>
          </a:bodyPr>
          <a:lstStyle/>
          <a:p>
            <a:pPr marL="0" indent="0">
              <a:buNone/>
            </a:pPr>
            <a:r>
              <a:rPr lang="sl-SI" dirty="0" smtClean="0"/>
              <a:t>● Kolebnica: - 40x naprej, sonožno,</a:t>
            </a:r>
          </a:p>
          <a:p>
            <a:pPr marL="0" indent="0">
              <a:buNone/>
            </a:pPr>
            <a:r>
              <a:rPr lang="sl-SI" dirty="0"/>
              <a:t> </a:t>
            </a:r>
            <a:r>
              <a:rPr lang="sl-SI" dirty="0" smtClean="0"/>
              <a:t>                      - 40x nazaj, sonožno,</a:t>
            </a:r>
          </a:p>
          <a:p>
            <a:pPr marL="0" indent="0">
              <a:buNone/>
            </a:pPr>
            <a:r>
              <a:rPr lang="sl-SI" dirty="0"/>
              <a:t> </a:t>
            </a:r>
            <a:r>
              <a:rPr lang="sl-SI" dirty="0" smtClean="0"/>
              <a:t>                      - 20x v gibanju, naprej,</a:t>
            </a:r>
          </a:p>
          <a:p>
            <a:pPr marL="0" indent="0">
              <a:buNone/>
            </a:pPr>
            <a:r>
              <a:rPr lang="sl-SI" dirty="0"/>
              <a:t> </a:t>
            </a:r>
            <a:r>
              <a:rPr lang="sl-SI" dirty="0" smtClean="0"/>
              <a:t>                      - poskušaj še 10x s križanjem rok. </a:t>
            </a:r>
          </a:p>
          <a:p>
            <a:pPr marL="0" indent="0">
              <a:buNone/>
            </a:pPr>
            <a:endParaRPr lang="sl-SI" sz="800" dirty="0" smtClean="0"/>
          </a:p>
          <a:p>
            <a:pPr marL="0" indent="0">
              <a:buNone/>
            </a:pPr>
            <a:r>
              <a:rPr lang="sl-SI" dirty="0" smtClean="0"/>
              <a:t>● Tek: - 60 m, visoki start, eksploziven zalet, maksimalna hitrost vseh 60 m,</a:t>
            </a:r>
          </a:p>
          <a:p>
            <a:pPr marL="0" indent="0">
              <a:buNone/>
            </a:pPr>
            <a:r>
              <a:rPr lang="sl-SI" dirty="0"/>
              <a:t> </a:t>
            </a:r>
            <a:r>
              <a:rPr lang="sl-SI" dirty="0" smtClean="0"/>
              <a:t>          - 600 m (približno), enakomeren tek, važno, da preteče celotno  </a:t>
            </a:r>
          </a:p>
          <a:p>
            <a:pPr marL="0" indent="0">
              <a:buNone/>
            </a:pPr>
            <a:r>
              <a:rPr lang="sl-SI" dirty="0"/>
              <a:t> </a:t>
            </a:r>
            <a:r>
              <a:rPr lang="sl-SI" dirty="0" smtClean="0"/>
              <a:t>             razdaljo.</a:t>
            </a:r>
          </a:p>
          <a:p>
            <a:pPr marL="0" indent="0">
              <a:buNone/>
            </a:pPr>
            <a:r>
              <a:rPr lang="sl-SI" dirty="0" smtClean="0"/>
              <a:t>● Vaje za športno vzgojni karton (teden 30. 3. 2020 – 3. 4. 2020).</a:t>
            </a:r>
          </a:p>
          <a:p>
            <a:pPr marL="0" indent="0">
              <a:buNone/>
            </a:pPr>
            <a:r>
              <a:rPr lang="sl-SI" dirty="0" smtClean="0"/>
              <a:t>● Raztezne in krepilne vaje (teden 14. 4. 2020 – 17. 4. 2020).</a:t>
            </a:r>
          </a:p>
          <a:p>
            <a:pPr marL="0" indent="0">
              <a:buNone/>
            </a:pPr>
            <a:endParaRPr lang="sl-SI" dirty="0" smtClean="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a:stretch>
            <a:fillRect/>
          </a:stretch>
        </p:blipFill>
        <p:spPr>
          <a:xfrm>
            <a:off x="8773748" y="365125"/>
            <a:ext cx="1854905" cy="3013656"/>
          </a:xfrm>
          <a:prstGeom prst="rect">
            <a:avLst/>
          </a:prstGeom>
        </p:spPr>
      </p:pic>
      <p:sp>
        <p:nvSpPr>
          <p:cNvPr id="5" name="Pravokotnik 4"/>
          <p:cNvSpPr/>
          <p:nvPr/>
        </p:nvSpPr>
        <p:spPr>
          <a:xfrm>
            <a:off x="8178085" y="3378781"/>
            <a:ext cx="3412900" cy="230832"/>
          </a:xfrm>
          <a:prstGeom prst="rect">
            <a:avLst/>
          </a:prstGeom>
        </p:spPr>
        <p:txBody>
          <a:bodyPr wrap="square">
            <a:spAutoFit/>
          </a:bodyPr>
          <a:lstStyle/>
          <a:p>
            <a:r>
              <a:rPr lang="sl-SI" sz="900" dirty="0" smtClean="0"/>
              <a:t>https://www.google.com/search?q=crossed+rope+jumping+kids</a:t>
            </a:r>
            <a:endParaRPr lang="sl-SI" sz="900" dirty="0"/>
          </a:p>
        </p:txBody>
      </p:sp>
    </p:spTree>
    <p:extLst>
      <p:ext uri="{BB962C8B-B14F-4D97-AF65-F5344CB8AC3E}">
        <p14:creationId xmlns:p14="http://schemas.microsoft.com/office/powerpoint/2010/main" val="209381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68000">
              <a:schemeClr val="accent1">
                <a:lumMod val="45000"/>
                <a:lumOff val="55000"/>
              </a:schemeClr>
            </a:gs>
            <a:gs pos="88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9273" y="0"/>
            <a:ext cx="10515600" cy="1325563"/>
          </a:xfrm>
        </p:spPr>
        <p:txBody>
          <a:bodyPr/>
          <a:lstStyle/>
          <a:p>
            <a:pPr algn="ctr"/>
            <a:r>
              <a:rPr lang="sl-SI" dirty="0" smtClean="0"/>
              <a:t> </a:t>
            </a:r>
            <a:r>
              <a:rPr lang="sl-SI" b="1" dirty="0" smtClean="0">
                <a:solidFill>
                  <a:srgbClr val="7030A0"/>
                </a:solidFill>
                <a:latin typeface="+mn-lt"/>
              </a:rPr>
              <a:t>LIMBO</a:t>
            </a:r>
            <a:endParaRPr lang="sl-SI" b="1" dirty="0">
              <a:solidFill>
                <a:srgbClr val="7030A0"/>
              </a:solidFill>
              <a:latin typeface="+mn-lt"/>
            </a:endParaRPr>
          </a:p>
        </p:txBody>
      </p:sp>
      <p:sp>
        <p:nvSpPr>
          <p:cNvPr id="3" name="Označba mesta vsebine 2"/>
          <p:cNvSpPr>
            <a:spLocks noGrp="1"/>
          </p:cNvSpPr>
          <p:nvPr>
            <p:ph idx="1"/>
          </p:nvPr>
        </p:nvSpPr>
        <p:spPr>
          <a:xfrm>
            <a:off x="839273" y="978794"/>
            <a:ext cx="10515600" cy="4992107"/>
          </a:xfrm>
        </p:spPr>
        <p:txBody>
          <a:bodyPr>
            <a:normAutofit fontScale="92500" lnSpcReduction="20000"/>
          </a:bodyPr>
          <a:lstStyle/>
          <a:p>
            <a:pPr marL="0" indent="0">
              <a:buNone/>
            </a:pPr>
            <a:r>
              <a:rPr lang="sl-SI" b="1" dirty="0" err="1" smtClean="0"/>
              <a:t>Limbo</a:t>
            </a:r>
            <a:r>
              <a:rPr lang="sl-SI" dirty="0" smtClean="0"/>
              <a:t> je karibski ples, med katerim se plesalci v ritmu glasbe nagnejo nazaj, ko plešejo pod palico, ne da bi se pri nobenem delu telesa, razen stopal, dotikali tal. Ko na ta način preide več tekmovalcev, se spusti še nižje, dokler ne ostane en zmagovalec.</a:t>
            </a:r>
          </a:p>
          <a:p>
            <a:pPr marL="0" indent="0">
              <a:buNone/>
            </a:pPr>
            <a:r>
              <a:rPr lang="sl-SI" sz="1000" dirty="0"/>
              <a:t> </a:t>
            </a:r>
            <a:r>
              <a:rPr lang="sl-SI" sz="1000" dirty="0" smtClean="0"/>
              <a:t>                                                                                                                                                                                                                                                                                  https://translate.google.com/translate?hl=sl&amp;sl=hr&amp;u=http</a:t>
            </a:r>
          </a:p>
          <a:p>
            <a:pPr marL="0" indent="0">
              <a:buNone/>
            </a:pPr>
            <a:r>
              <a:rPr lang="pt-BR" sz="2600" dirty="0" smtClean="0"/>
              <a:t>Družabna igra, primerna za notranjo ali zunanjo zabavo.</a:t>
            </a:r>
            <a:endParaRPr lang="sl-SI" sz="2600" dirty="0" smtClean="0"/>
          </a:p>
          <a:p>
            <a:pPr marL="0" indent="0">
              <a:buNone/>
            </a:pPr>
            <a:r>
              <a:rPr lang="sl-SI" sz="2600" dirty="0" smtClean="0"/>
              <a:t>Udeleženci se postavijo v vrsto, v ozadju pa igra </a:t>
            </a:r>
            <a:r>
              <a:rPr lang="sl-SI" sz="2600" dirty="0" err="1" smtClean="0"/>
              <a:t>limbo</a:t>
            </a:r>
            <a:r>
              <a:rPr lang="sl-SI" sz="2600" dirty="0" smtClean="0"/>
              <a:t> glasba ali katera druga živahna skladba. Palico držite vzporedno s tlemi ali pa dve osebi držita napeto vrv. Udeleženci se nato postopoma v ritmu sprehodijo/zaplešejo pod palico/vrvjo, tako, da hrbet ukrivijo nazaj. Kdor se pri prečkanju palice ali vrvi dotakne, izpade iz igre. Ko vsi prečkajo palico oz. vrv na določeni višini, jo spustite za nekaj centimetrov nižje.</a:t>
            </a:r>
          </a:p>
          <a:p>
            <a:pPr marL="0" indent="0">
              <a:buNone/>
            </a:pPr>
            <a:r>
              <a:rPr lang="sl-SI" sz="2600" dirty="0" smtClean="0"/>
              <a:t>Zmaga tisti, ki ostane zadnji še v igri!</a:t>
            </a:r>
          </a:p>
          <a:p>
            <a:pPr marL="0" indent="0">
              <a:buNone/>
            </a:pPr>
            <a:r>
              <a:rPr lang="sl-SI" sz="1000" dirty="0" smtClean="0"/>
              <a:t>https://www.cocktails.si/druzabne-igre/limbo-ples/</a:t>
            </a:r>
          </a:p>
          <a:p>
            <a:pPr marL="0" indent="0">
              <a:lnSpc>
                <a:spcPct val="120000"/>
              </a:lnSpc>
              <a:buNone/>
            </a:pPr>
            <a:r>
              <a:rPr lang="sl-SI" sz="2400" dirty="0" smtClean="0"/>
              <a:t>POVEZAVA NA PESEM:</a:t>
            </a:r>
          </a:p>
          <a:p>
            <a:pPr marL="0" indent="0">
              <a:buNone/>
            </a:pPr>
            <a:r>
              <a:rPr lang="sl-SI" sz="2400" dirty="0" smtClean="0">
                <a:hlinkClick r:id="rId2"/>
              </a:rPr>
              <a:t>https://www.youtube.com/watch?v=9b5nJc7dWqU</a:t>
            </a:r>
            <a:endParaRPr lang="sl-SI" sz="2400" dirty="0"/>
          </a:p>
        </p:txBody>
      </p:sp>
      <p:pic>
        <p:nvPicPr>
          <p:cNvPr id="4" name="Slika 3"/>
          <p:cNvPicPr>
            <a:picLocks noChangeAspect="1"/>
          </p:cNvPicPr>
          <p:nvPr/>
        </p:nvPicPr>
        <p:blipFill>
          <a:blip r:embed="rId3"/>
          <a:stretch>
            <a:fillRect/>
          </a:stretch>
        </p:blipFill>
        <p:spPr>
          <a:xfrm>
            <a:off x="8560048" y="4695020"/>
            <a:ext cx="2434216" cy="1873205"/>
          </a:xfrm>
          <a:prstGeom prst="rect">
            <a:avLst/>
          </a:prstGeom>
        </p:spPr>
      </p:pic>
      <p:sp>
        <p:nvSpPr>
          <p:cNvPr id="5" name="Pravokotnik 4"/>
          <p:cNvSpPr/>
          <p:nvPr/>
        </p:nvSpPr>
        <p:spPr>
          <a:xfrm>
            <a:off x="7868936" y="6627168"/>
            <a:ext cx="3816440" cy="230832"/>
          </a:xfrm>
          <a:prstGeom prst="rect">
            <a:avLst/>
          </a:prstGeom>
        </p:spPr>
        <p:txBody>
          <a:bodyPr wrap="square">
            <a:spAutoFit/>
          </a:bodyPr>
          <a:lstStyle/>
          <a:p>
            <a:r>
              <a:rPr lang="sl-SI" sz="900" dirty="0" smtClean="0"/>
              <a:t>https://www.google.com/search?q=limbo+ples+&amp;tbm=isch&amp;ved=2ahUKEwi</a:t>
            </a:r>
            <a:endParaRPr lang="sl-SI" sz="900" dirty="0"/>
          </a:p>
        </p:txBody>
      </p:sp>
      <p:pic>
        <p:nvPicPr>
          <p:cNvPr id="6" name="Slika 5"/>
          <p:cNvPicPr>
            <a:picLocks noChangeAspect="1"/>
          </p:cNvPicPr>
          <p:nvPr/>
        </p:nvPicPr>
        <p:blipFill>
          <a:blip r:embed="rId4"/>
          <a:stretch>
            <a:fillRect/>
          </a:stretch>
        </p:blipFill>
        <p:spPr>
          <a:xfrm>
            <a:off x="839273" y="6455876"/>
            <a:ext cx="5035732" cy="493819"/>
          </a:xfrm>
          <a:prstGeom prst="rect">
            <a:avLst/>
          </a:prstGeom>
        </p:spPr>
      </p:pic>
    </p:spTree>
    <p:extLst>
      <p:ext uri="{BB962C8B-B14F-4D97-AF65-F5344CB8AC3E}">
        <p14:creationId xmlns:p14="http://schemas.microsoft.com/office/powerpoint/2010/main" val="874996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133</Words>
  <Application>Microsoft Office PowerPoint</Application>
  <PresentationFormat>Širokozaslonsko</PresentationFormat>
  <Paragraphs>26</Paragraphs>
  <Slides>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vt:i4>
      </vt:variant>
    </vt:vector>
  </HeadingPairs>
  <TitlesOfParts>
    <vt:vector size="7" baseType="lpstr">
      <vt:lpstr>Arial</vt:lpstr>
      <vt:lpstr>Calibri</vt:lpstr>
      <vt:lpstr>Calibri Light</vt:lpstr>
      <vt:lpstr>Officeova tema</vt:lpstr>
      <vt:lpstr>ŠPORT</vt:lpstr>
      <vt:lpstr>DODATNE VAJE</vt:lpstr>
      <vt:lpstr> LIMBO</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dc:title>
  <dc:creator>compjuter</dc:creator>
  <cp:lastModifiedBy>compjuter</cp:lastModifiedBy>
  <cp:revision>26</cp:revision>
  <dcterms:created xsi:type="dcterms:W3CDTF">2020-04-14T15:40:17Z</dcterms:created>
  <dcterms:modified xsi:type="dcterms:W3CDTF">2020-04-16T09:29:15Z</dcterms:modified>
</cp:coreProperties>
</file>