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si/url?sa=i&amp;url=https://sl.wikipedia.org/wiki/Slika:Naslovnica_Smeti%C5%A1%C4%8Dni_muc_in_druge_zgodbe.jpg&amp;psig=AOvVaw0iEtVl-LJomgY-kBvOpJjf&amp;ust=1588768041314000&amp;source=images&amp;cd=vfe&amp;ved=0CAIQjRxqFwoTCKjtoavcnOkCFQAAAAAdAAAAABA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si/url?sa=i&amp;url=https://www.markosetinc.com/poslanstvo-svoboda-disciplina/&amp;psig=AOvVaw1FZdynIJ2g8jB0rOSQLHwm&amp;ust=1588768518893000&amp;source=images&amp;cd=vfe&amp;ved=0CAIQjRxqFwoTCMiLjpDenOkCFQAAAAAdAAAAAB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si/url?sa=i&amp;url=https://blog.dnevnik.hr/muni-kuper/2019/08/index.html&amp;psig=AOvVaw1Zq4J-Iu4g6X-AgefGn_Ca&amp;ust=1588768727487000&amp;source=images&amp;cd=vfe&amp;ved=0CAIQjRxqFwoTCKj3-_XenOkCFQAAAAAdAAAAABAJ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si/url?sa=i&amp;url=https://slv.pets-health.com/3228996-what-do-cats-do-when-they-are-alone&amp;psig=AOvVaw1Zq4J-Iu4g6X-AgefGn_Ca&amp;ust=1588768727487000&amp;source=images&amp;cd=vfe&amp;ved=0CAIQjRxqFwoTCKj3-_XenOkCFQAAAAAdAAAAAB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si/url?sa=i&amp;url=https://sl.wikipedia.org/wiki/Smeti%C5%A1%C4%8Dni_muc&amp;psig=AOvVaw151JyieHYGFYjumdhaKwQO&amp;ust=1588770790902000&amp;source=images&amp;cd=vfe&amp;ved=0CAIQjRxqFwoTCND8lM_mnOkCFQAAAAAdAAAAABA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612901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SMETIŠČNI MUC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Slika:Naslovnica Smetiščni muc in druge zgodbe.jpg - Wikipedija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00174"/>
            <a:ext cx="3429024" cy="5042682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3571868" y="6572272"/>
            <a:ext cx="5572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https://www.google.si/search?q=smeti%C5%A1%C4%8Dni+muc&amp;tbm=isch&amp;ved=2ahUKEwjM8qnu3pzpAhUsMuwKHeThCEcQ2</a:t>
            </a:r>
            <a:endParaRPr lang="sl-SI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Svetlana Makarovič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/>
              <a:t>SMETIŠČNI </a:t>
            </a:r>
            <a:r>
              <a:rPr lang="sl-SI" b="1" dirty="0" smtClean="0"/>
              <a:t>MUC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3600" dirty="0" smtClean="0"/>
              <a:t>Na kaj pomisliš ob besedi svoboda?</a:t>
            </a:r>
          </a:p>
          <a:p>
            <a:pPr>
              <a:buNone/>
            </a:pPr>
            <a:endParaRPr lang="sl-SI" sz="3600" dirty="0"/>
          </a:p>
        </p:txBody>
      </p:sp>
      <p:pic>
        <p:nvPicPr>
          <p:cNvPr id="2050" name="Picture 2" descr="Poslanstvo Svoboda = Disciplina | Marko Šeti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68"/>
            <a:ext cx="4071966" cy="3957586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2428860" y="6429396"/>
            <a:ext cx="4572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https://www.google.si/search?q=svoboda&amp;tbm=isch&amp;ved=2ahUKEwjxmJGn3JzpAhWOuKQKHYFvC5AQ2</a:t>
            </a:r>
            <a:endParaRPr lang="sl-SI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0">
              <a:buNone/>
            </a:pPr>
            <a:r>
              <a:rPr lang="sl-SI" dirty="0" smtClean="0"/>
              <a:t>»</a:t>
            </a:r>
            <a:r>
              <a:rPr lang="sl-SI" b="1" dirty="0" smtClean="0"/>
              <a:t>Svoboda</a:t>
            </a:r>
            <a:r>
              <a:rPr lang="sl-SI" dirty="0" smtClean="0"/>
              <a:t> je stanje, ko </a:t>
            </a:r>
            <a:r>
              <a:rPr lang="sl-SI" dirty="0" smtClean="0"/>
              <a:t>nekdo</a:t>
            </a:r>
            <a:r>
              <a:rPr lang="sl-SI" dirty="0" smtClean="0"/>
              <a:t> </a:t>
            </a:r>
            <a:r>
              <a:rPr lang="sl-SI" dirty="0" smtClean="0"/>
              <a:t>lahko izbira, se odloča po lastni </a:t>
            </a:r>
            <a:r>
              <a:rPr lang="sl-SI" dirty="0" smtClean="0"/>
              <a:t>volji.«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Svobodne </a:t>
            </a:r>
            <a:r>
              <a:rPr lang="sl-SI" dirty="0" smtClean="0"/>
              <a:t>so lahko tudi živali. </a:t>
            </a:r>
          </a:p>
          <a:p>
            <a:pPr>
              <a:buNone/>
            </a:pP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143372" y="6429396"/>
            <a:ext cx="48577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https://www.google.si/search?q=svobodna+muca&amp;tbm=isch&amp;ved=2ahUKEwiMgIDp3pzpAhUItKQKHdDfAFoQ2</a:t>
            </a:r>
            <a:endParaRPr lang="sl-SI" sz="800" dirty="0"/>
          </a:p>
        </p:txBody>
      </p:sp>
      <p:pic>
        <p:nvPicPr>
          <p:cNvPr id="17412" name="Picture 4" descr="Muni Kup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357430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  <p:pic>
        <p:nvPicPr>
          <p:cNvPr id="4" name="Picture 2" descr="Kaj delajo mačke, ko so same - Drugo - 20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1" y="1357298"/>
            <a:ext cx="5722519" cy="4286280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4143372" y="6429396"/>
            <a:ext cx="48577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https://www.google.si/search?q=svobodna+muca&amp;tbm=isch&amp;ved=2ahUKEwiMgIDp3pzpAhUItKQKHdDfAFoQ2</a:t>
            </a:r>
            <a:endParaRPr lang="sl-SI" sz="800" dirty="0"/>
          </a:p>
        </p:txBody>
      </p:sp>
      <p:sp>
        <p:nvSpPr>
          <p:cNvPr id="6" name="Pravokotnik 5"/>
          <p:cNvSpPr/>
          <p:nvPr/>
        </p:nvSpPr>
        <p:spPr>
          <a:xfrm>
            <a:off x="500034" y="357166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/>
              <a:t>Vse živali pa nimajo svobode. </a:t>
            </a:r>
            <a:endParaRPr lang="sl-SI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marL="0">
              <a:buNone/>
            </a:pPr>
            <a:r>
              <a:rPr lang="sl-SI" dirty="0" smtClean="0"/>
              <a:t>O </a:t>
            </a:r>
            <a:r>
              <a:rPr lang="sl-SI" dirty="0" smtClean="0"/>
              <a:t>dveh različnih mucah je Svetlana Makarovič napisala živalsko pravljico</a:t>
            </a:r>
            <a:r>
              <a:rPr lang="sl-SI" dirty="0" smtClean="0"/>
              <a:t>. </a:t>
            </a:r>
            <a:endParaRPr lang="sl-SI" dirty="0" smtClean="0"/>
          </a:p>
          <a:p>
            <a:pPr marL="0">
              <a:buNone/>
            </a:pPr>
            <a:r>
              <a:rPr lang="sl-SI" dirty="0" smtClean="0"/>
              <a:t>Preberi </a:t>
            </a:r>
            <a:r>
              <a:rPr lang="sl-SI" dirty="0" smtClean="0"/>
              <a:t>jo na naslednjih straneh.</a:t>
            </a:r>
            <a:endParaRPr lang="sl-SI" dirty="0"/>
          </a:p>
        </p:txBody>
      </p:sp>
      <p:pic>
        <p:nvPicPr>
          <p:cNvPr id="4" name="Slika 3" descr="Smetiščni muc - Wikipedija, prosta enciklopedija">
            <a:hlinkClick r:id="rId2" tgtFrame="&quot;_blank&quot;"/>
          </p:cNvPr>
          <p:cNvPicPr/>
          <p:nvPr/>
        </p:nvPicPr>
        <p:blipFill>
          <a:blip r:embed="rId3" cstate="print"/>
          <a:srcRect l="19174" t="40112" r="1983" b="12584"/>
          <a:stretch>
            <a:fillRect/>
          </a:stretch>
        </p:blipFill>
        <p:spPr bwMode="auto">
          <a:xfrm>
            <a:off x="3428992" y="2071678"/>
            <a:ext cx="4900615" cy="436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3571868" y="6572272"/>
            <a:ext cx="5572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https://www.google.si/search?q=smeti%C5%A1%C4%8Dni+muc&amp;tbm=isch&amp;ved=2ahUKEwjM8qnu3pzpAhUsMuwKHeThCEcQ2</a:t>
            </a:r>
            <a:endParaRPr lang="sl-SI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:\Users\DOMA\Desktop\2020-05-05\001.bmp"/>
          <p:cNvPicPr/>
          <p:nvPr/>
        </p:nvPicPr>
        <p:blipFill>
          <a:blip r:embed="rId2" cstate="print"/>
          <a:srcRect l="5620" t="14784" r="42427" b="6490"/>
          <a:stretch>
            <a:fillRect/>
          </a:stretch>
        </p:blipFill>
        <p:spPr bwMode="auto">
          <a:xfrm>
            <a:off x="2681287" y="52387"/>
            <a:ext cx="4033853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C:\Users\DOMA\Desktop\2020-05-15\003.bmp"/>
          <p:cNvPicPr/>
          <p:nvPr/>
        </p:nvPicPr>
        <p:blipFill>
          <a:blip r:embed="rId2" cstate="print"/>
          <a:srcRect l="14876" t="18389" r="2149" b="1202"/>
          <a:stretch>
            <a:fillRect/>
          </a:stretch>
        </p:blipFill>
        <p:spPr bwMode="auto">
          <a:xfrm rot="10800000">
            <a:off x="2071670" y="0"/>
            <a:ext cx="535784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:\Users\DOMA\Desktop\2020-05-05\003.bmp"/>
          <p:cNvPicPr/>
          <p:nvPr/>
        </p:nvPicPr>
        <p:blipFill>
          <a:blip r:embed="rId2" cstate="print"/>
          <a:srcRect l="9421" t="13280" r="4628" b="38340"/>
          <a:stretch>
            <a:fillRect/>
          </a:stretch>
        </p:blipFill>
        <p:spPr bwMode="auto">
          <a:xfrm>
            <a:off x="1500167" y="785794"/>
            <a:ext cx="5917586" cy="469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118366"/>
          </a:xfrm>
        </p:spPr>
        <p:txBody>
          <a:bodyPr>
            <a:normAutofit fontScale="25000" lnSpcReduction="20000"/>
          </a:bodyPr>
          <a:lstStyle/>
          <a:p>
            <a:pPr marL="0"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0" y="0"/>
            <a:ext cx="91440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sz="3200" dirty="0"/>
              <a:t>PREPIŠI V ZVEZEK IN DOPOLNI:</a:t>
            </a:r>
          </a:p>
          <a:p>
            <a:pPr>
              <a:buNone/>
            </a:pPr>
            <a:endParaRPr lang="sl-SI" sz="800" dirty="0"/>
          </a:p>
          <a:p>
            <a:pPr algn="ctr">
              <a:buNone/>
            </a:pPr>
            <a:r>
              <a:rPr lang="sl-SI" sz="3200" b="1" dirty="0">
                <a:solidFill>
                  <a:srgbClr val="FF0000"/>
                </a:solidFill>
              </a:rPr>
              <a:t>SMETIŠČNI MUC</a:t>
            </a:r>
            <a:endParaRPr lang="sl-SI" sz="32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sl-SI" sz="3200" dirty="0"/>
              <a:t>Svetlana Makarovič </a:t>
            </a:r>
            <a:endParaRPr lang="sl-SI" sz="3200" dirty="0" smtClean="0"/>
          </a:p>
          <a:p>
            <a:pPr algn="ctr">
              <a:buNone/>
            </a:pPr>
            <a:endParaRPr lang="sl-SI" sz="800" dirty="0"/>
          </a:p>
          <a:p>
            <a:pPr>
              <a:buNone/>
            </a:pPr>
            <a:r>
              <a:rPr lang="sl-SI" sz="3200" dirty="0"/>
              <a:t> </a:t>
            </a:r>
            <a:r>
              <a:rPr lang="sl-SI" sz="3200" dirty="0" smtClean="0"/>
              <a:t>1</a:t>
            </a:r>
            <a:r>
              <a:rPr lang="sl-SI" sz="3200" dirty="0"/>
              <a:t>. Besedilo uvrščamo med </a:t>
            </a:r>
            <a:r>
              <a:rPr lang="sl-SI" sz="3200" u="sng" dirty="0"/>
              <a:t>sodobne živalske </a:t>
            </a:r>
            <a:r>
              <a:rPr lang="sl-SI" sz="3200" u="sng" dirty="0" smtClean="0"/>
              <a:t>pravljice</a:t>
            </a:r>
            <a:r>
              <a:rPr lang="sl-SI" sz="3200" dirty="0" smtClean="0"/>
              <a:t>. </a:t>
            </a:r>
          </a:p>
          <a:p>
            <a:pPr>
              <a:buNone/>
            </a:pPr>
            <a:endParaRPr lang="sl-SI" sz="800" dirty="0"/>
          </a:p>
          <a:p>
            <a:pPr>
              <a:buNone/>
            </a:pPr>
            <a:r>
              <a:rPr lang="sl-SI" sz="3200" dirty="0"/>
              <a:t> </a:t>
            </a:r>
            <a:r>
              <a:rPr lang="sl-SI" sz="3200" dirty="0" smtClean="0"/>
              <a:t>2</a:t>
            </a:r>
            <a:r>
              <a:rPr lang="sl-SI" sz="3200" dirty="0"/>
              <a:t>. Književne osebe: </a:t>
            </a:r>
            <a:endParaRPr lang="sl-SI" sz="3200" dirty="0" smtClean="0"/>
          </a:p>
          <a:p>
            <a:pPr>
              <a:buNone/>
            </a:pPr>
            <a:endParaRPr lang="sl-SI" sz="800" dirty="0" smtClean="0"/>
          </a:p>
          <a:p>
            <a:pPr>
              <a:buNone/>
            </a:pPr>
            <a:r>
              <a:rPr lang="sl-SI" sz="3200" dirty="0" smtClean="0"/>
              <a:t> 3</a:t>
            </a:r>
            <a:r>
              <a:rPr lang="sl-SI" sz="3200" dirty="0"/>
              <a:t>. Dogajalni čas: </a:t>
            </a:r>
            <a:endParaRPr lang="sl-SI" sz="3200" dirty="0" smtClean="0"/>
          </a:p>
          <a:p>
            <a:pPr>
              <a:buNone/>
            </a:pPr>
            <a:endParaRPr lang="sl-SI" sz="800" dirty="0" smtClean="0"/>
          </a:p>
          <a:p>
            <a:pPr>
              <a:buNone/>
            </a:pPr>
            <a:r>
              <a:rPr lang="sl-SI" sz="3200" dirty="0" smtClean="0"/>
              <a:t> 4. Dogajalni prostor: </a:t>
            </a:r>
          </a:p>
          <a:p>
            <a:pPr>
              <a:buNone/>
            </a:pPr>
            <a:endParaRPr lang="sl-SI" sz="800" dirty="0"/>
          </a:p>
          <a:p>
            <a:pPr>
              <a:buNone/>
            </a:pPr>
            <a:r>
              <a:rPr lang="sl-SI" sz="3200" dirty="0" smtClean="0"/>
              <a:t> 5</a:t>
            </a:r>
            <a:r>
              <a:rPr lang="sl-SI" sz="3200" dirty="0"/>
              <a:t>. Smetiščnemu mucu je v življenju </a:t>
            </a:r>
            <a:r>
              <a:rPr lang="sl-SI" sz="3200" dirty="0" smtClean="0"/>
              <a:t>najpomembnejša</a:t>
            </a:r>
          </a:p>
          <a:p>
            <a:pPr>
              <a:buNone/>
            </a:pPr>
            <a:r>
              <a:rPr lang="sl-SI" sz="3200" dirty="0"/>
              <a:t> </a:t>
            </a:r>
            <a:r>
              <a:rPr lang="sl-SI" sz="3200" dirty="0" smtClean="0"/>
              <a:t>    </a:t>
            </a:r>
            <a:r>
              <a:rPr lang="sl-SI" sz="3200" u="sng" dirty="0" smtClean="0"/>
              <a:t>svoboda</a:t>
            </a:r>
            <a:r>
              <a:rPr lang="sl-SI" sz="3200" dirty="0"/>
              <a:t>. </a:t>
            </a:r>
          </a:p>
          <a:p>
            <a:r>
              <a:rPr lang="sl-SI" sz="3200" dirty="0" smtClean="0"/>
              <a:t>     Svoboda </a:t>
            </a:r>
            <a:r>
              <a:rPr lang="sl-SI" sz="3200" dirty="0"/>
              <a:t>sega vse do meja, ko ne posegaš </a:t>
            </a:r>
            <a:r>
              <a:rPr lang="sl-SI" sz="3200" dirty="0" smtClean="0"/>
              <a:t>v</a:t>
            </a:r>
          </a:p>
          <a:p>
            <a:r>
              <a:rPr lang="sl-SI" sz="3200" dirty="0" smtClean="0"/>
              <a:t>     svobodo </a:t>
            </a:r>
            <a:r>
              <a:rPr lang="sl-SI" sz="3200" dirty="0"/>
              <a:t>drugega in je ne raniš. </a:t>
            </a:r>
          </a:p>
          <a:p>
            <a:endParaRPr lang="sl-SI" sz="800" dirty="0"/>
          </a:p>
          <a:p>
            <a:r>
              <a:rPr lang="sl-SI" sz="3200" dirty="0"/>
              <a:t>6. Napiši razlike med siamskim in smetiščnim </a:t>
            </a:r>
            <a:r>
              <a:rPr lang="sl-SI" sz="3200" dirty="0" err="1" smtClean="0"/>
              <a:t>mucom</a:t>
            </a:r>
            <a:r>
              <a:rPr lang="sl-SI" sz="3200" dirty="0" smtClean="0"/>
              <a:t>.</a:t>
            </a:r>
            <a:endParaRPr lang="sl-SI" sz="3200" dirty="0"/>
          </a:p>
          <a:p>
            <a:endParaRPr lang="sl-S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81</Words>
  <Application>Microsoft Office PowerPoint</Application>
  <PresentationFormat>Diaprojekcija na zaslonu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SMETIŠČNI MUC</vt:lpstr>
      <vt:lpstr>Svetlana Makarovič  SMETIŠČNI MUC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SMETIŠČNI MUC</dc:title>
  <dc:creator>DOMA</dc:creator>
  <cp:lastModifiedBy>DOMA</cp:lastModifiedBy>
  <cp:revision>22</cp:revision>
  <dcterms:created xsi:type="dcterms:W3CDTF">2020-05-05T12:19:41Z</dcterms:created>
  <dcterms:modified xsi:type="dcterms:W3CDTF">2020-05-15T07:33:24Z</dcterms:modified>
</cp:coreProperties>
</file>