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92" r:id="rId3"/>
    <p:sldId id="311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3300"/>
    <a:srgbClr val="FFFFCC"/>
    <a:srgbClr val="FFFF99"/>
    <a:srgbClr val="FFCC66"/>
    <a:srgbClr val="FFFF66"/>
    <a:srgbClr val="FF0066"/>
    <a:srgbClr val="00FF00"/>
    <a:srgbClr val="D67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5000130" y="218288"/>
            <a:ext cx="4036364" cy="108012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2" name="Desna puščica 1"/>
          <p:cNvSpPr/>
          <p:nvPr/>
        </p:nvSpPr>
        <p:spPr>
          <a:xfrm rot="19933901">
            <a:off x="3823005" y="1464325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1040362" y="39624"/>
            <a:ext cx="2736304" cy="25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2383397" y="76734"/>
            <a:ext cx="127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Ponovimo, kar že znamo … </a:t>
            </a:r>
            <a:endParaRPr lang="sl-SI" b="1" dirty="0"/>
          </a:p>
        </p:txBody>
      </p:sp>
      <p:sp>
        <p:nvSpPr>
          <p:cNvPr id="14" name="Zaobljeni pravokotnik 13"/>
          <p:cNvSpPr/>
          <p:nvPr/>
        </p:nvSpPr>
        <p:spPr>
          <a:xfrm>
            <a:off x="179512" y="1808792"/>
            <a:ext cx="3800706" cy="3354728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 </a:t>
            </a:r>
            <a:r>
              <a:rPr lang="sl-SI" sz="4000" b="1" dirty="0">
                <a:solidFill>
                  <a:schemeClr val="tx1"/>
                </a:solidFill>
              </a:rPr>
              <a:t>VELIKO </a:t>
            </a:r>
            <a:r>
              <a:rPr lang="sl-SI" sz="4000" b="1" dirty="0" smtClean="0">
                <a:solidFill>
                  <a:schemeClr val="tx1"/>
                </a:solidFill>
              </a:rPr>
              <a:t>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4905146" y="1632189"/>
            <a:ext cx="4094521" cy="89611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LASTNA IMENA BITIJ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 rot="21419579">
            <a:off x="4041820" y="2094448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80" y="2866540"/>
            <a:ext cx="719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642" y="3573016"/>
            <a:ext cx="2632116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 rot="21030988">
            <a:off x="5859125" y="3587018"/>
            <a:ext cx="1402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… in naredimo kakšno</a:t>
            </a:r>
            <a:endParaRPr lang="sl-SI" b="1" dirty="0"/>
          </a:p>
        </p:txBody>
      </p:sp>
      <p:sp>
        <p:nvSpPr>
          <p:cNvPr id="5" name="PoljeZBesedilom 4"/>
          <p:cNvSpPr txBox="1"/>
          <p:nvPr/>
        </p:nvSpPr>
        <p:spPr>
          <a:xfrm rot="21032961">
            <a:off x="6255238" y="402771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 </a:t>
            </a:r>
          </a:p>
          <a:p>
            <a:r>
              <a:rPr lang="sl-SI" b="1" dirty="0"/>
              <a:t>v</a:t>
            </a:r>
            <a:r>
              <a:rPr lang="sl-SI" b="1" dirty="0" smtClean="0"/>
              <a:t>ajo.</a:t>
            </a:r>
            <a:endParaRPr lang="sl-SI" b="1" dirty="0"/>
          </a:p>
        </p:txBody>
      </p:sp>
      <p:sp>
        <p:nvSpPr>
          <p:cNvPr id="15" name="Zaobljeni pravokotnik 14"/>
          <p:cNvSpPr/>
          <p:nvPr/>
        </p:nvSpPr>
        <p:spPr>
          <a:xfrm>
            <a:off x="4765029" y="2650225"/>
            <a:ext cx="4271465" cy="9227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ZEMLJEPISNA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427062" y="1844824"/>
            <a:ext cx="82522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cap="all" dirty="0" smtClean="0"/>
              <a:t>BLAŽ IN JURE BOSTA ŠLA POLETI </a:t>
            </a:r>
            <a:r>
              <a:rPr lang="sl-SI" sz="2800" cap="all" dirty="0" smtClean="0"/>
              <a:t>KAMPIRAT</a:t>
            </a:r>
            <a:r>
              <a:rPr lang="sl-SI" sz="2800" cap="all" dirty="0" smtClean="0"/>
              <a:t> </a:t>
            </a:r>
            <a:r>
              <a:rPr lang="sl-SI" sz="2800" cap="all" dirty="0" smtClean="0"/>
              <a:t>NA KOLPO. </a:t>
            </a:r>
          </a:p>
          <a:p>
            <a:r>
              <a:rPr lang="sl-SI" sz="2800" cap="all" dirty="0" smtClean="0"/>
              <a:t>KOLPA JE MEJNA REKA MED SLOVENIJO IN HRVAŠKO. IZVIRA V MOČNEM KRAŠKEM IZVIRU NA HRVAŠKEM.</a:t>
            </a:r>
          </a:p>
          <a:p>
            <a:r>
              <a:rPr lang="sl-SI" sz="2800" cap="all" dirty="0" smtClean="0"/>
              <a:t>OD izvira teče </a:t>
            </a:r>
            <a:r>
              <a:rPr lang="sl-SI" sz="2800" cap="all" dirty="0"/>
              <a:t>najprej </a:t>
            </a:r>
            <a:r>
              <a:rPr lang="sl-SI" sz="2800" cap="all" dirty="0" smtClean="0"/>
              <a:t>po </a:t>
            </a:r>
            <a:r>
              <a:rPr lang="sl-SI" sz="2800" cap="all" dirty="0"/>
              <a:t>ozki gozdnati dolini do </a:t>
            </a:r>
            <a:r>
              <a:rPr lang="sl-SI" sz="2800" cap="all" dirty="0" smtClean="0"/>
              <a:t>MAJHNEGA kraja Osilnica, </a:t>
            </a:r>
            <a:r>
              <a:rPr lang="sl-SI" sz="2800" cap="all" dirty="0"/>
              <a:t>kjer se ji </a:t>
            </a:r>
            <a:r>
              <a:rPr lang="sl-SI" sz="2800" cap="all" dirty="0" smtClean="0"/>
              <a:t>pridruži reka Čabranka. Od </a:t>
            </a:r>
            <a:r>
              <a:rPr lang="sl-SI" sz="2800" cap="all" dirty="0"/>
              <a:t>tu naprej </a:t>
            </a:r>
            <a:r>
              <a:rPr lang="sl-SI" sz="2800" cap="all" dirty="0" smtClean="0"/>
              <a:t>teče po meji </a:t>
            </a:r>
            <a:r>
              <a:rPr lang="sl-SI" sz="2800" cap="all" dirty="0" err="1" smtClean="0"/>
              <a:t>meD</a:t>
            </a:r>
            <a:r>
              <a:rPr lang="sl-SI" sz="2800" cap="all" dirty="0" smtClean="0"/>
              <a:t> DRŽAVAMA in vzhodno od metlike zavije SPET na hrvaško. Tu Teče </a:t>
            </a:r>
            <a:r>
              <a:rPr lang="sl-SI" sz="2800" cap="all" dirty="0"/>
              <a:t>skozi nizko gričevje mimo </a:t>
            </a:r>
            <a:r>
              <a:rPr lang="sl-SI" sz="2800" cap="all" dirty="0" smtClean="0"/>
              <a:t>mesta </a:t>
            </a:r>
            <a:r>
              <a:rPr lang="sl-SI" sz="2800" cap="all" dirty="0" err="1" smtClean="0"/>
              <a:t>KarlovAC</a:t>
            </a:r>
            <a:r>
              <a:rPr lang="sl-SI" sz="2800" cap="all" dirty="0" smtClean="0"/>
              <a:t> in se KASNEJE izlije v Savo. </a:t>
            </a:r>
            <a:endParaRPr lang="sl-SI" sz="2800" cap="al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2" y="91173"/>
            <a:ext cx="1408634" cy="14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ravokotnik 8"/>
          <p:cNvSpPr/>
          <p:nvPr/>
        </p:nvSpPr>
        <p:spPr>
          <a:xfrm>
            <a:off x="1403648" y="976587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1. Prepiši </a:t>
            </a:r>
            <a:r>
              <a:rPr lang="sl-SI" sz="2800" dirty="0"/>
              <a:t>s pisanimi črkami:</a:t>
            </a:r>
          </a:p>
        </p:txBody>
      </p:sp>
    </p:spTree>
    <p:extLst>
      <p:ext uri="{BB962C8B-B14F-4D97-AF65-F5344CB8AC3E}">
        <p14:creationId xmlns:p14="http://schemas.microsoft.com/office/powerpoint/2010/main" val="204765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37658" y="980728"/>
            <a:ext cx="6900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2. V prepisanem besedilu pobarvaj pridevnike.</a:t>
            </a:r>
            <a:endParaRPr lang="sl-SI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00751"/>
            <a:ext cx="3901849" cy="365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 rot="21013611">
            <a:off x="5665120" y="3506102"/>
            <a:ext cx="1835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Rešitve </a:t>
            </a:r>
          </a:p>
          <a:p>
            <a:r>
              <a:rPr lang="sl-SI" b="1" dirty="0"/>
              <a:t>dobiš </a:t>
            </a:r>
          </a:p>
          <a:p>
            <a:r>
              <a:rPr lang="sl-SI" b="1" dirty="0"/>
              <a:t>prihodnjič ...</a:t>
            </a:r>
          </a:p>
        </p:txBody>
      </p:sp>
    </p:spTree>
    <p:extLst>
      <p:ext uri="{BB962C8B-B14F-4D97-AF65-F5344CB8AC3E}">
        <p14:creationId xmlns:p14="http://schemas.microsoft.com/office/powerpoint/2010/main" val="321883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127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compjuter</cp:lastModifiedBy>
  <cp:revision>89</cp:revision>
  <dcterms:created xsi:type="dcterms:W3CDTF">2020-04-10T14:32:54Z</dcterms:created>
  <dcterms:modified xsi:type="dcterms:W3CDTF">2020-05-03T19:32:37Z</dcterms:modified>
</cp:coreProperties>
</file>