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303" r:id="rId4"/>
    <p:sldId id="300" r:id="rId5"/>
    <p:sldId id="301" r:id="rId6"/>
    <p:sldId id="304" r:id="rId7"/>
    <p:sldId id="297" r:id="rId8"/>
    <p:sldId id="299" r:id="rId9"/>
    <p:sldId id="298" r:id="rId10"/>
    <p:sldId id="305" r:id="rId11"/>
    <p:sldId id="30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320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Povedali smo že, da je človeštvo v </a:t>
            </a:r>
            <a:r>
              <a:rPr lang="sl-SI" dirty="0"/>
              <a:t>novem veku doživelo velike spremembe.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Poleg izuma parnega stroja in začetka tiskanja knjig sta bila </a:t>
            </a:r>
            <a:r>
              <a:rPr lang="sl-SI" dirty="0"/>
              <a:t>z</a:t>
            </a:r>
            <a:r>
              <a:rPr lang="sl-SI" dirty="0" smtClean="0"/>
              <a:t>a </a:t>
            </a:r>
            <a:r>
              <a:rPr lang="sl-SI" dirty="0"/>
              <a:t>razvoj </a:t>
            </a:r>
            <a:r>
              <a:rPr lang="sl-SI" dirty="0" smtClean="0"/>
              <a:t>pomembna tudi izum elektrike in telefona ter napredek v medicini. 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323528" y="332656"/>
            <a:ext cx="8568952" cy="1800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solidFill>
                  <a:schemeClr val="tx1"/>
                </a:solidFill>
              </a:rPr>
              <a:t>POTOVANJE V NOVI VEK IN SODOBNOST</a:t>
            </a:r>
            <a:endParaRPr lang="sl-SI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b="7429"/>
          <a:stretch/>
        </p:blipFill>
        <p:spPr bwMode="auto">
          <a:xfrm>
            <a:off x="4402822" y="3604566"/>
            <a:ext cx="2136788" cy="24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 smtClean="0"/>
              <a:t>  https</a:t>
            </a:r>
            <a:r>
              <a:rPr lang="sl-SI" sz="1000" dirty="0"/>
              <a:t>://</a:t>
            </a:r>
            <a:r>
              <a:rPr lang="sl-SI" sz="1000" dirty="0" smtClean="0"/>
              <a:t>www.google.com/search?q=prvi+telefon&amp;source=lnms&amp;tbm=isch&amp;s</a:t>
            </a:r>
            <a:endParaRPr lang="sl-SI" sz="1000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"/>
          <a:stretch/>
        </p:blipFill>
        <p:spPr bwMode="auto">
          <a:xfrm>
            <a:off x="253018" y="1357321"/>
            <a:ext cx="2661322" cy="185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0" y="6469219"/>
            <a:ext cx="6840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  https</a:t>
            </a:r>
            <a:r>
              <a:rPr lang="sl-SI" sz="1000" dirty="0"/>
              <a:t>://</a:t>
            </a:r>
            <a:r>
              <a:rPr lang="sl-SI" sz="1000" dirty="0" smtClean="0"/>
              <a:t>www.google.com/search?q=star+zobozdravni%C5%A1ki+stol&amp;sourc</a:t>
            </a:r>
            <a:endParaRPr lang="sl-SI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5782" r="26211" b="8557"/>
          <a:stretch/>
        </p:blipFill>
        <p:spPr bwMode="auto">
          <a:xfrm>
            <a:off x="3420380" y="1131741"/>
            <a:ext cx="1782694" cy="20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2" y="3426039"/>
            <a:ext cx="1905824" cy="26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413214" y="66153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 smtClean="0"/>
              <a:t> https</a:t>
            </a:r>
            <a:r>
              <a:rPr lang="sl-SI" sz="1000" dirty="0"/>
              <a:t>://</a:t>
            </a:r>
            <a:r>
              <a:rPr lang="sl-SI" sz="1000" dirty="0" smtClean="0"/>
              <a:t>www.google.com/search?q=star+gramofon&amp;tbm=isch&amp;source=iu&amp;ictx=1&amp;fi</a:t>
            </a:r>
            <a:endParaRPr lang="sl-SI" sz="1000" dirty="0"/>
          </a:p>
        </p:txBody>
      </p:sp>
      <p:sp>
        <p:nvSpPr>
          <p:cNvPr id="3" name="Pravokotnik 2"/>
          <p:cNvSpPr/>
          <p:nvPr/>
        </p:nvSpPr>
        <p:spPr>
          <a:xfrm>
            <a:off x="6694861" y="6369149"/>
            <a:ext cx="21836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 https</a:t>
            </a:r>
            <a:r>
              <a:rPr lang="sl-SI" sz="1000" dirty="0"/>
              <a:t>://www.goo=0YeFqOYgNduG1M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0643"/>
            <a:ext cx="3120376" cy="207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5344" y="6346108"/>
            <a:ext cx="8424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www.google.com/search?q=starinski+fen&amp;source=lnms&amp;tbm=isch&amp;sa=X&amp;ved=2ah</a:t>
            </a:r>
            <a:endParaRPr lang="sl-SI" sz="1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5898" y="7775"/>
            <a:ext cx="8732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Nalogo reši ustno: </a:t>
            </a:r>
          </a:p>
          <a:p>
            <a:r>
              <a:rPr lang="sl-SI" sz="2800" dirty="0" smtClean="0"/>
              <a:t>Poskusi  </a:t>
            </a:r>
            <a:r>
              <a:rPr lang="sl-SI" sz="2800" dirty="0" smtClean="0"/>
              <a:t>poimenovati prikazane predmete ali ugotoviti, za kaj so jih uporabljali. </a:t>
            </a:r>
            <a:endParaRPr lang="sl-SI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21" y="3362327"/>
            <a:ext cx="1769635" cy="26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4486723" y="6478783"/>
            <a:ext cx="51631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www.google.com/search?q=prvi+fotoaparat&amp;tbm=isch&amp;ved=2ahUKEwjvoe</a:t>
            </a:r>
            <a:endParaRPr lang="sl-SI" sz="1000" dirty="0"/>
          </a:p>
        </p:txBody>
      </p:sp>
      <p:sp>
        <p:nvSpPr>
          <p:cNvPr id="9" name="Zaobljeni pravokotnik 8"/>
          <p:cNvSpPr/>
          <p:nvPr/>
        </p:nvSpPr>
        <p:spPr>
          <a:xfrm>
            <a:off x="451097" y="3566675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Zaobljeni pravokotnik 21"/>
          <p:cNvSpPr/>
          <p:nvPr/>
        </p:nvSpPr>
        <p:spPr>
          <a:xfrm>
            <a:off x="5940152" y="3601605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Zaobljeni pravokotnik 22"/>
          <p:cNvSpPr/>
          <p:nvPr/>
        </p:nvSpPr>
        <p:spPr>
          <a:xfrm>
            <a:off x="2195396" y="3391199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Zaobljeni pravokotnik 23"/>
          <p:cNvSpPr/>
          <p:nvPr/>
        </p:nvSpPr>
        <p:spPr>
          <a:xfrm>
            <a:off x="5940152" y="1234326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Zaobljeni pravokotnik 24"/>
          <p:cNvSpPr/>
          <p:nvPr/>
        </p:nvSpPr>
        <p:spPr>
          <a:xfrm>
            <a:off x="4597085" y="1992481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Zaobljeni pravokotnik 25"/>
          <p:cNvSpPr/>
          <p:nvPr/>
        </p:nvSpPr>
        <p:spPr>
          <a:xfrm>
            <a:off x="2195396" y="1519126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1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5344" y="622299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https://sl.dream-home-ideas.com/81422-who-invented-the-washing-machine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51" y="3221781"/>
            <a:ext cx="2132954" cy="276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aobljeni pravokotnik 28"/>
          <p:cNvSpPr/>
          <p:nvPr/>
        </p:nvSpPr>
        <p:spPr>
          <a:xfrm>
            <a:off x="8049712" y="4941168"/>
            <a:ext cx="576064" cy="56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7</a:t>
            </a:r>
            <a:endParaRPr lang="sl-SI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9552" y="548680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Rešitve: </a:t>
            </a:r>
          </a:p>
          <a:p>
            <a:endParaRPr lang="sl-SI" b="1" dirty="0"/>
          </a:p>
          <a:p>
            <a:r>
              <a:rPr lang="sl-SI" dirty="0" smtClean="0"/>
              <a:t>1 ─ zobozdravniški stol</a:t>
            </a:r>
          </a:p>
          <a:p>
            <a:r>
              <a:rPr lang="sl-SI" dirty="0" smtClean="0"/>
              <a:t>2 ─ telefon</a:t>
            </a:r>
          </a:p>
          <a:p>
            <a:r>
              <a:rPr lang="sl-SI" dirty="0" smtClean="0"/>
              <a:t>3 ─ sušilec za lase</a:t>
            </a:r>
          </a:p>
          <a:p>
            <a:r>
              <a:rPr lang="sl-SI" dirty="0" smtClean="0"/>
              <a:t>4 </a:t>
            </a:r>
            <a:r>
              <a:rPr lang="sl-SI" dirty="0"/>
              <a:t>─ </a:t>
            </a:r>
            <a:r>
              <a:rPr lang="sl-SI" dirty="0" smtClean="0"/>
              <a:t>gramofon (naprava za poslušanje glasbe na  gramofonskih ploščah)</a:t>
            </a:r>
          </a:p>
          <a:p>
            <a:r>
              <a:rPr lang="sl-SI" dirty="0" smtClean="0"/>
              <a:t>5 </a:t>
            </a:r>
            <a:r>
              <a:rPr lang="sl-SI" dirty="0"/>
              <a:t>─ </a:t>
            </a:r>
            <a:r>
              <a:rPr lang="sl-SI" dirty="0" smtClean="0"/>
              <a:t>fotoaparat</a:t>
            </a:r>
          </a:p>
          <a:p>
            <a:r>
              <a:rPr lang="sl-SI" dirty="0" smtClean="0"/>
              <a:t>6 </a:t>
            </a:r>
            <a:r>
              <a:rPr lang="sl-SI" dirty="0"/>
              <a:t>─ </a:t>
            </a:r>
            <a:r>
              <a:rPr lang="sl-SI" dirty="0" smtClean="0"/>
              <a:t>televizor</a:t>
            </a:r>
          </a:p>
          <a:p>
            <a:r>
              <a:rPr lang="sl-SI" dirty="0" smtClean="0"/>
              <a:t>7 ─ pralni stroj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65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63888" y="1484784"/>
            <a:ext cx="533893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V Sloveniji je prva električna žarnica zasvetila leta 1883 v Mariboru.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755576" y="548680"/>
            <a:ext cx="763284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KAJ SE JE SPREMENILO Z UPORABO ELEKTRIKE?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4639" r="47607" b="3267"/>
          <a:stretch/>
        </p:blipFill>
        <p:spPr bwMode="auto">
          <a:xfrm>
            <a:off x="323528" y="1484784"/>
            <a:ext cx="2860790" cy="49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5898"/>
          <a:stretch/>
        </p:blipFill>
        <p:spPr bwMode="auto">
          <a:xfrm>
            <a:off x="4355976" y="2924944"/>
            <a:ext cx="4370314" cy="30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411760" y="6563668"/>
            <a:ext cx="6732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https://www.google.com/search?q=prva+%</a:t>
            </a:r>
            <a:r>
              <a:rPr lang="sl-SI" sz="1000" dirty="0" smtClean="0"/>
              <a:t>C5%BEarnica+v+sloveniji&amp;source=lnms&amp;tbm=isch&amp;sa=X&amp;ved=2ahUKEwiKwOC5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2930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Življenja brez elektrike si danes ne znamo predstavljati. Uporabljamo jo v gospodinjstvu, industriji, praktično povsod.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Tudi televizijo, računalnike in prenosne telefone, ki jih uporabljamo danes, nam je omogočila elektrika.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77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r="17480"/>
          <a:stretch/>
        </p:blipFill>
        <p:spPr bwMode="auto">
          <a:xfrm>
            <a:off x="5728496" y="260649"/>
            <a:ext cx="28824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13564"/>
          <a:stretch/>
        </p:blipFill>
        <p:spPr bwMode="auto">
          <a:xfrm>
            <a:off x="4830464" y="3068961"/>
            <a:ext cx="3780445" cy="28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311352" y="6453336"/>
            <a:ext cx="5832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www.google.com/search?q=prvi+televizor&amp;tbm=isch&amp;ved=2ahUKEwjC_K_r9eToAhWHkKQKHT</a:t>
            </a:r>
            <a:endParaRPr lang="sl-SI" sz="1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7858"/>
          <a:stretch/>
        </p:blipFill>
        <p:spPr bwMode="auto">
          <a:xfrm>
            <a:off x="424542" y="1311866"/>
            <a:ext cx="4147457" cy="48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311352" y="620711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https://sl.g-m-i.net/4019-the-first-color-tv-in-the-ussr.html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51520" y="404664"/>
            <a:ext cx="534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Tako so </a:t>
            </a:r>
            <a:r>
              <a:rPr lang="sl-SI" sz="2800" dirty="0" err="1" smtClean="0"/>
              <a:t>izgledali</a:t>
            </a:r>
            <a:r>
              <a:rPr lang="sl-SI" sz="2800" dirty="0" smtClean="0"/>
              <a:t> včasih televizorji …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407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8051"/>
            <a:ext cx="3917627" cy="32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979712" y="6525344"/>
            <a:ext cx="7740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www.google.com/search?q=stari+telefoni&amp;source=lnms&amp;tbm=isch&amp;sa=X&amp;ved=2ahUKEwiU6OLk-eToAhXBDOwKHRZcBGkQ</a:t>
            </a:r>
            <a:endParaRPr lang="sl-SI" sz="1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4222"/>
            <a:ext cx="4104456" cy="54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02425"/>
            <a:ext cx="3312368" cy="25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87202" y="260648"/>
            <a:ext cx="549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 </a:t>
            </a:r>
            <a:r>
              <a:rPr lang="sl-SI" sz="2800" dirty="0"/>
              <a:t>T</a:t>
            </a:r>
            <a:r>
              <a:rPr lang="sl-SI" sz="2800" dirty="0" smtClean="0"/>
              <a:t>ako telefoni …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590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2434"/>
            <a:ext cx="8238202" cy="55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868144" y="646558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dirty="0"/>
              <a:t>https://www.hoover.si/sl_SI/tehnoloske-inovacije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11560" y="11663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In tako sesalniki …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17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755576" y="692696"/>
            <a:ext cx="763284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KAKŠEN JE BIL NAPREDEK V MEDICINI?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916832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 odkrivanjem novih zdravil, cepiv in pripomočkov za zdravljenje je medicina ves čas napredovala.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26319"/>
          <a:stretch/>
        </p:blipFill>
        <p:spPr bwMode="auto">
          <a:xfrm>
            <a:off x="3707904" y="3103193"/>
            <a:ext cx="4909638" cy="27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411760" y="6576446"/>
            <a:ext cx="68899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www.google.com/search?q=stetoskop&amp;source=lnms&amp;tbm=isch&amp;sa=X&amp;ved=2ahUKEwj67NfU9OToAhXRyaQKHeiHAn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2503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411760" y="6610329"/>
            <a:ext cx="6840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www.google.com/search?q=rentgen&amp;source=lnms&amp;tbm=isch&amp;sa=X&amp;ved=2ahUKEwjYyMGE8OToAhUR2KQKHUX8BL4Q</a:t>
            </a:r>
            <a:endParaRPr lang="sl-SI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0" y="3477479"/>
            <a:ext cx="4381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77479"/>
            <a:ext cx="4030351" cy="268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217020" y="836712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Danes so bolnišnice in zdravstveni domovi opremljeni z napravami za zgodnje odkrivanje bolezni. </a:t>
            </a:r>
            <a:endParaRPr lang="sl-SI" sz="2800" dirty="0"/>
          </a:p>
        </p:txBody>
      </p:sp>
      <p:sp>
        <p:nvSpPr>
          <p:cNvPr id="2" name="Pravokotnik 1"/>
          <p:cNvSpPr/>
          <p:nvPr/>
        </p:nvSpPr>
        <p:spPr>
          <a:xfrm>
            <a:off x="2441848" y="6362658"/>
            <a:ext cx="6750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www.google.com/search?q=aparat+za+merjenje+pritiska&amp;source=lnms&amp;tbm=isch&amp;sa=X&amp;ved=2ahUKEwio362i8</a:t>
            </a:r>
            <a:endParaRPr lang="sl-SI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73" y="745658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18" y="243585"/>
            <a:ext cx="2647181" cy="264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4266658" y="6453336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www.google.com/search?q=operacija&amp;source=lnms&amp;tbm=isch&amp;sa=X&amp;ved=2ah</a:t>
            </a:r>
            <a:endParaRPr lang="sl-SI" sz="1000" dirty="0"/>
          </a:p>
        </p:txBody>
      </p:sp>
      <p:pic>
        <p:nvPicPr>
          <p:cNvPr id="1026" name="Picture 2" descr="F:\KORONA VIRUS\operacija-kile-sal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3" y="3115883"/>
            <a:ext cx="3337453" cy="33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628800"/>
            <a:ext cx="5262972" cy="35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12608" y="559130"/>
            <a:ext cx="34952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K</a:t>
            </a:r>
            <a:r>
              <a:rPr lang="sl-SI" sz="2800" dirty="0" smtClean="0"/>
              <a:t>irurgi </a:t>
            </a:r>
            <a:r>
              <a:rPr lang="sl-SI" sz="2800" dirty="0"/>
              <a:t>opravljajo zelo zahtevne operacije ─ </a:t>
            </a:r>
            <a:r>
              <a:rPr lang="sl-SI" sz="2800" dirty="0" smtClean="0"/>
              <a:t>presaditve  jeter</a:t>
            </a:r>
            <a:r>
              <a:rPr lang="sl-SI" sz="2800" dirty="0"/>
              <a:t>, </a:t>
            </a:r>
            <a:r>
              <a:rPr lang="sl-SI" sz="2800" dirty="0" smtClean="0"/>
              <a:t>ledvic, </a:t>
            </a:r>
            <a:r>
              <a:rPr lang="sl-SI" sz="2800" dirty="0"/>
              <a:t>srca …</a:t>
            </a:r>
          </a:p>
        </p:txBody>
      </p:sp>
    </p:spTree>
    <p:extLst>
      <p:ext uri="{BB962C8B-B14F-4D97-AF65-F5344CB8AC3E}">
        <p14:creationId xmlns:p14="http://schemas.microsoft.com/office/powerpoint/2010/main" val="22462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279</Words>
  <Application>Microsoft Office PowerPoint</Application>
  <PresentationFormat>Diaprojekcija na zaslonu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Zdaj smo že bolj natančno spoznali obdobje srednega veka. Vemo, kako so živeli v srednjeveških gradovih in kako v mestih.  Obdobju srednjega veka sledi obdobje novega veka, ko je človeštvo  doživelo velike spremembe.</dc:title>
  <dc:creator>Barbara</dc:creator>
  <cp:lastModifiedBy>Barbara</cp:lastModifiedBy>
  <cp:revision>92</cp:revision>
  <dcterms:created xsi:type="dcterms:W3CDTF">2020-03-23T12:32:13Z</dcterms:created>
  <dcterms:modified xsi:type="dcterms:W3CDTF">2020-04-15T12:27:43Z</dcterms:modified>
</cp:coreProperties>
</file>