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116632"/>
            <a:ext cx="7929618" cy="6624736"/>
          </a:xfrm>
        </p:spPr>
        <p:txBody>
          <a:bodyPr>
            <a:normAutofit fontScale="92500"/>
          </a:bodyPr>
          <a:lstStyle/>
          <a:p>
            <a:pPr algn="l"/>
            <a:r>
              <a:rPr lang="sl-SI" sz="3000" dirty="0" smtClean="0">
                <a:solidFill>
                  <a:schemeClr val="tx1"/>
                </a:solidFill>
              </a:rPr>
              <a:t>Pozdravljeni!</a:t>
            </a:r>
          </a:p>
          <a:p>
            <a:pPr algn="l"/>
            <a:endParaRPr lang="sl-SI" sz="900" dirty="0" smtClean="0">
              <a:solidFill>
                <a:schemeClr val="tx1"/>
              </a:solidFill>
            </a:endParaRPr>
          </a:p>
          <a:p>
            <a:pPr algn="l"/>
            <a:r>
              <a:rPr lang="sl-SI" sz="3000" dirty="0" smtClean="0">
                <a:solidFill>
                  <a:schemeClr val="tx1"/>
                </a:solidFill>
              </a:rPr>
              <a:t>Pri družbi smo se veliko naučili o življenju na gradu in </a:t>
            </a:r>
          </a:p>
          <a:p>
            <a:pPr algn="l"/>
            <a:r>
              <a:rPr lang="sl-SI" sz="3000" dirty="0" smtClean="0">
                <a:solidFill>
                  <a:schemeClr val="tx1"/>
                </a:solidFill>
              </a:rPr>
              <a:t>o življenju v srednjeveškem mestu.</a:t>
            </a:r>
          </a:p>
          <a:p>
            <a:pPr algn="l"/>
            <a:endParaRPr lang="sl-SI" sz="900" dirty="0" smtClean="0">
              <a:solidFill>
                <a:schemeClr val="tx1"/>
              </a:solidFill>
            </a:endParaRPr>
          </a:p>
          <a:p>
            <a:pPr algn="l"/>
            <a:r>
              <a:rPr lang="sl-SI" sz="3000" dirty="0" smtClean="0">
                <a:solidFill>
                  <a:schemeClr val="tx1"/>
                </a:solidFill>
              </a:rPr>
              <a:t>Danes je pred vami nova naloga.</a:t>
            </a:r>
          </a:p>
          <a:p>
            <a:pPr algn="l"/>
            <a:r>
              <a:rPr lang="sl-SI" sz="3000" dirty="0" smtClean="0">
                <a:solidFill>
                  <a:schemeClr val="tx1"/>
                </a:solidFill>
              </a:rPr>
              <a:t>Za nekaj časa se boste znašli v srednjem veku.</a:t>
            </a:r>
          </a:p>
          <a:p>
            <a:pPr algn="l"/>
            <a:endParaRPr lang="sl-SI" sz="3000" dirty="0" smtClean="0">
              <a:solidFill>
                <a:schemeClr val="tx1"/>
              </a:solidFill>
            </a:endParaRPr>
          </a:p>
          <a:p>
            <a:pPr algn="l"/>
            <a:r>
              <a:rPr lang="sl-SI" sz="3000" dirty="0">
                <a:solidFill>
                  <a:schemeClr val="tx1"/>
                </a:solidFill>
              </a:rPr>
              <a:t>V zvezek napišite domišljijski spis. </a:t>
            </a:r>
          </a:p>
          <a:p>
            <a:pPr algn="l"/>
            <a:endParaRPr lang="sl-SI" sz="3000" dirty="0">
              <a:solidFill>
                <a:schemeClr val="tx1"/>
              </a:solidFill>
            </a:endParaRPr>
          </a:p>
          <a:p>
            <a:pPr algn="l"/>
            <a:r>
              <a:rPr lang="sl-SI" sz="3000" dirty="0">
                <a:solidFill>
                  <a:schemeClr val="tx1"/>
                </a:solidFill>
              </a:rPr>
              <a:t>Izbirajte med naslovi:</a:t>
            </a:r>
          </a:p>
          <a:p>
            <a:pPr algn="l">
              <a:buFontTx/>
              <a:buChar char="-"/>
            </a:pPr>
            <a:r>
              <a:rPr lang="sl-SI" sz="3000" dirty="0" smtClean="0">
                <a:solidFill>
                  <a:schemeClr val="tx1"/>
                </a:solidFill>
              </a:rPr>
              <a:t> Postal </a:t>
            </a:r>
            <a:r>
              <a:rPr lang="sl-SI" sz="3000" dirty="0">
                <a:solidFill>
                  <a:schemeClr val="tx1"/>
                </a:solidFill>
              </a:rPr>
              <a:t>sem vitez</a:t>
            </a:r>
          </a:p>
          <a:p>
            <a:pPr algn="l">
              <a:buFontTx/>
              <a:buChar char="-"/>
            </a:pPr>
            <a:r>
              <a:rPr lang="sl-SI" sz="3000" dirty="0" smtClean="0">
                <a:solidFill>
                  <a:schemeClr val="tx1"/>
                </a:solidFill>
              </a:rPr>
              <a:t> Postala </a:t>
            </a:r>
            <a:r>
              <a:rPr lang="sl-SI" sz="3000" dirty="0">
                <a:solidFill>
                  <a:schemeClr val="tx1"/>
                </a:solidFill>
              </a:rPr>
              <a:t>sem grajska gospodična</a:t>
            </a:r>
          </a:p>
          <a:p>
            <a:pPr algn="l">
              <a:buFontTx/>
              <a:buChar char="-"/>
            </a:pPr>
            <a:r>
              <a:rPr lang="sl-SI" sz="3000" dirty="0" smtClean="0">
                <a:solidFill>
                  <a:schemeClr val="tx1"/>
                </a:solidFill>
              </a:rPr>
              <a:t> Znašel/znašla </a:t>
            </a:r>
            <a:r>
              <a:rPr lang="sl-SI" sz="3000" dirty="0">
                <a:solidFill>
                  <a:schemeClr val="tx1"/>
                </a:solidFill>
              </a:rPr>
              <a:t>sem se v srednjeveškem mestu</a:t>
            </a:r>
          </a:p>
          <a:p>
            <a:pPr>
              <a:buFontTx/>
              <a:buChar char="-"/>
            </a:pPr>
            <a:endParaRPr lang="sl-SI" dirty="0"/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81571"/>
            <a:ext cx="8435280" cy="59118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l-SI" sz="11200" dirty="0" smtClean="0"/>
              <a:t>Kako si lahko na koncu vsak sam preveri, </a:t>
            </a:r>
          </a:p>
          <a:p>
            <a:pPr>
              <a:buNone/>
            </a:pPr>
            <a:r>
              <a:rPr lang="sl-SI" sz="11200" dirty="0" smtClean="0"/>
              <a:t>če je bil pri pisanju uspešen?</a:t>
            </a:r>
          </a:p>
          <a:p>
            <a:pPr lvl="0">
              <a:buNone/>
            </a:pPr>
            <a:endParaRPr lang="sl-SI" dirty="0"/>
          </a:p>
          <a:p>
            <a:pPr lvl="0">
              <a:buNone/>
            </a:pPr>
            <a:r>
              <a:rPr lang="sl-SI" sz="11200" dirty="0" smtClean="0"/>
              <a:t>VPRAŠAJ SE:</a:t>
            </a:r>
          </a:p>
          <a:p>
            <a:pPr lvl="0">
              <a:buFontTx/>
              <a:buChar char="-"/>
            </a:pPr>
            <a:r>
              <a:rPr lang="sl-SI" sz="11200" dirty="0" smtClean="0"/>
              <a:t>Sem upošteval/a zgradbo spisa (uvod,  jedro in</a:t>
            </a:r>
          </a:p>
          <a:p>
            <a:pPr marL="0" lvl="0" indent="0">
              <a:buNone/>
            </a:pPr>
            <a:r>
              <a:rPr lang="sl-SI" sz="11200" dirty="0"/>
              <a:t> </a:t>
            </a:r>
            <a:r>
              <a:rPr lang="sl-SI" sz="11200" dirty="0" smtClean="0"/>
              <a:t>    zaključek) in ustrezno zaznamoval odstavke?</a:t>
            </a:r>
          </a:p>
          <a:p>
            <a:pPr lvl="0">
              <a:buFontTx/>
              <a:buChar char="-"/>
            </a:pPr>
            <a:r>
              <a:rPr lang="sl-SI" sz="11200" dirty="0" smtClean="0"/>
              <a:t>Ali moja vsebina ustreza naslovu?</a:t>
            </a:r>
          </a:p>
          <a:p>
            <a:pPr lvl="0">
              <a:buFontTx/>
              <a:buChar char="-"/>
            </a:pPr>
            <a:r>
              <a:rPr lang="sl-SI" sz="11200" dirty="0" smtClean="0"/>
              <a:t>Sem pri pisanju uporabil knjižni jezik? </a:t>
            </a:r>
          </a:p>
          <a:p>
            <a:pPr lvl="0">
              <a:buFontTx/>
              <a:buChar char="-"/>
            </a:pPr>
            <a:r>
              <a:rPr lang="sl-SI" sz="11200" dirty="0" smtClean="0"/>
              <a:t>Sem se trudil za pester izbor besed?</a:t>
            </a:r>
          </a:p>
          <a:p>
            <a:pPr lvl="0">
              <a:buFontTx/>
              <a:buChar char="-"/>
            </a:pPr>
            <a:r>
              <a:rPr lang="sl-SI" sz="11200" dirty="0" smtClean="0"/>
              <a:t>So moje povedi urejene?</a:t>
            </a:r>
          </a:p>
          <a:p>
            <a:pPr lvl="0">
              <a:buNone/>
            </a:pPr>
            <a:r>
              <a:rPr lang="sl-SI" sz="11200" dirty="0" smtClean="0"/>
              <a:t>-   Sem se izognil ponavljanju besed?</a:t>
            </a:r>
          </a:p>
          <a:p>
            <a:pPr lvl="0">
              <a:buFontTx/>
              <a:buChar char="-"/>
            </a:pPr>
            <a:r>
              <a:rPr lang="sl-SI" sz="11200" dirty="0" smtClean="0"/>
              <a:t>Sem upošteval pravopisna pravila (pravilen zapis</a:t>
            </a:r>
          </a:p>
          <a:p>
            <a:pPr marL="0" lvl="0" indent="0">
              <a:buNone/>
            </a:pPr>
            <a:r>
              <a:rPr lang="sl-SI" sz="11200" dirty="0"/>
              <a:t> </a:t>
            </a:r>
            <a:r>
              <a:rPr lang="sl-SI" sz="11200" dirty="0" smtClean="0"/>
              <a:t>   besed, ustrezna velika začetnica, ločila …)? </a:t>
            </a:r>
          </a:p>
          <a:p>
            <a:pPr>
              <a:buFontTx/>
              <a:buChar char="-"/>
            </a:pPr>
            <a:r>
              <a:rPr lang="sl-SI" sz="11200" dirty="0" smtClean="0"/>
              <a:t>Je </a:t>
            </a:r>
            <a:r>
              <a:rPr lang="sl-SI" sz="11200" dirty="0"/>
              <a:t>moj spis zanimiv, napet in izviren </a:t>
            </a:r>
            <a:r>
              <a:rPr lang="sl-SI" sz="11200" dirty="0" smtClean="0"/>
              <a:t>...?</a:t>
            </a:r>
            <a:r>
              <a:rPr lang="sl-SI" sz="11200" dirty="0"/>
              <a:t> </a:t>
            </a:r>
            <a:endParaRPr lang="sl-SI" sz="11200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sz="11200" dirty="0" smtClean="0"/>
              <a:t>                                      		VESELO NA DELO!</a:t>
            </a:r>
          </a:p>
          <a:p>
            <a:pPr>
              <a:buFontTx/>
              <a:buChar char="-"/>
            </a:pPr>
            <a:endParaRPr lang="sl-SI" sz="11200" dirty="0"/>
          </a:p>
          <a:p>
            <a:pPr>
              <a:buFontTx/>
              <a:buChar char="-"/>
            </a:pPr>
            <a:endParaRPr lang="sl-SI" sz="11200" dirty="0" smtClean="0"/>
          </a:p>
          <a:p>
            <a:pPr>
              <a:buFontTx/>
              <a:buChar char="-"/>
            </a:pPr>
            <a:endParaRPr lang="sl-SI" sz="11200" dirty="0"/>
          </a:p>
          <a:p>
            <a:pPr marL="0" indent="0">
              <a:buNone/>
            </a:pPr>
            <a:endParaRPr lang="sl-SI" sz="7400" dirty="0" smtClean="0"/>
          </a:p>
          <a:p>
            <a:pPr marL="0" indent="0">
              <a:buNone/>
            </a:pPr>
            <a:r>
              <a:rPr lang="sl-SI" sz="7400" dirty="0"/>
              <a:t>	</a:t>
            </a:r>
            <a:r>
              <a:rPr lang="sl-SI" sz="7400" dirty="0" smtClean="0"/>
              <a:t>				</a:t>
            </a:r>
          </a:p>
          <a:p>
            <a:pPr marL="0" indent="0">
              <a:buNone/>
            </a:pPr>
            <a:endParaRPr lang="sl-SI" sz="7400" dirty="0"/>
          </a:p>
          <a:p>
            <a:pPr marL="0" indent="0">
              <a:buNone/>
            </a:pPr>
            <a:r>
              <a:rPr lang="sl-SI" sz="7400" dirty="0" smtClean="0"/>
              <a:t>			</a:t>
            </a:r>
            <a:r>
              <a:rPr lang="sl-SI" dirty="0" smtClean="0"/>
              <a:t>		</a:t>
            </a: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4" name="Picture 3" descr="F:\KORONA VIRUS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94722"/>
            <a:ext cx="591225" cy="56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157</Words>
  <Application>Microsoft Office PowerPoint</Application>
  <PresentationFormat>Diaprojekcija na zaslonu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Diapozitiv 1</vt:lpstr>
      <vt:lpstr>Diapozitiv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DOMA</dc:creator>
  <cp:lastModifiedBy>DOMA</cp:lastModifiedBy>
  <cp:revision>16</cp:revision>
  <dcterms:created xsi:type="dcterms:W3CDTF">2020-03-24T16:15:30Z</dcterms:created>
  <dcterms:modified xsi:type="dcterms:W3CDTF">2020-03-26T15:50:12Z</dcterms:modified>
</cp:coreProperties>
</file>