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0089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213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445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33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635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199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179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163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41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469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487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5365-D9AB-43EF-82ED-51A0762B9CA6}" type="datetimeFigureOut">
              <a:rPr lang="sl-SI" smtClean="0"/>
              <a:t>22.4.2020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79C78-9107-4334-91CE-DAADB35F04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354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9198" y="227135"/>
            <a:ext cx="9144000" cy="1140251"/>
          </a:xfrm>
        </p:spPr>
        <p:txBody>
          <a:bodyPr>
            <a:normAutofit/>
          </a:bodyPr>
          <a:lstStyle/>
          <a:p>
            <a:r>
              <a:rPr lang="sl-SI" dirty="0" smtClean="0">
                <a:latin typeface="+mn-lt"/>
              </a:rPr>
              <a:t>ŠPORTNI </a:t>
            </a:r>
            <a:r>
              <a:rPr lang="sl-SI" dirty="0" smtClean="0">
                <a:latin typeface="+mn-lt"/>
              </a:rPr>
              <a:t>DAN</a:t>
            </a:r>
            <a:endParaRPr lang="sl-SI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95460" y="1425507"/>
            <a:ext cx="10869768" cy="5078323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Pozdravljeni učenci!</a:t>
            </a:r>
            <a:endParaRPr lang="sl-SI" sz="2800" dirty="0" smtClean="0"/>
          </a:p>
          <a:p>
            <a:pPr algn="l"/>
            <a:r>
              <a:rPr lang="sl-SI" sz="2800" dirty="0" smtClean="0"/>
              <a:t>Danes</a:t>
            </a:r>
            <a:r>
              <a:rPr lang="sl-SI" sz="2800" dirty="0" smtClean="0"/>
              <a:t>, </a:t>
            </a:r>
            <a:r>
              <a:rPr lang="sl-SI" sz="2800" dirty="0" smtClean="0"/>
              <a:t>24. 4. 2020, </a:t>
            </a:r>
            <a:r>
              <a:rPr lang="sl-SI" sz="2800" dirty="0" smtClean="0"/>
              <a:t>je v programu športni </a:t>
            </a:r>
            <a:r>
              <a:rPr lang="sl-SI" sz="2800" dirty="0" smtClean="0"/>
              <a:t>dan</a:t>
            </a:r>
            <a:r>
              <a:rPr lang="sl-SI" sz="2800" dirty="0"/>
              <a:t> </a:t>
            </a:r>
            <a:r>
              <a:rPr lang="sl-SI" sz="2800" dirty="0"/>
              <a:t>─</a:t>
            </a:r>
            <a:r>
              <a:rPr lang="sl-SI" sz="2800" dirty="0" smtClean="0"/>
              <a:t> </a:t>
            </a:r>
            <a:r>
              <a:rPr lang="sl-SI" sz="2800" dirty="0" smtClean="0"/>
              <a:t>pohod v domači občini. Lahko se odpravite na Sabotin, Sveto goro, </a:t>
            </a:r>
            <a:r>
              <a:rPr lang="sl-SI" sz="2800" dirty="0" smtClean="0"/>
              <a:t>Vodice </a:t>
            </a:r>
            <a:r>
              <a:rPr lang="sl-SI" sz="2800" dirty="0" smtClean="0"/>
              <a:t>ali izberete kakšno drugo vzpetino. </a:t>
            </a:r>
          </a:p>
          <a:p>
            <a:pPr algn="l"/>
            <a:endParaRPr lang="sl-SI" sz="2800" dirty="0" smtClean="0"/>
          </a:p>
          <a:p>
            <a:pPr algn="l"/>
            <a:r>
              <a:rPr lang="sl-SI" sz="2800" dirty="0" smtClean="0"/>
              <a:t>Potrebujete</a:t>
            </a:r>
            <a:r>
              <a:rPr lang="sl-SI" sz="2800" dirty="0" smtClean="0"/>
              <a:t>:</a:t>
            </a:r>
          </a:p>
          <a:p>
            <a:pPr marL="342900" indent="-342900" algn="l">
              <a:buFontTx/>
              <a:buChar char="-"/>
            </a:pPr>
            <a:r>
              <a:rPr lang="sl-SI" sz="2800" dirty="0"/>
              <a:t>p</a:t>
            </a:r>
            <a:r>
              <a:rPr lang="sl-SI" sz="2800" dirty="0" smtClean="0"/>
              <a:t>rimerno obleko, obutev in </a:t>
            </a:r>
            <a:r>
              <a:rPr lang="sl-SI" sz="2800" dirty="0" smtClean="0"/>
              <a:t>pokrivalo</a:t>
            </a:r>
            <a:r>
              <a:rPr lang="sl-SI" sz="2800" dirty="0" smtClean="0"/>
              <a:t>,</a:t>
            </a:r>
            <a:endParaRPr lang="sl-SI" sz="2800" dirty="0" smtClean="0"/>
          </a:p>
          <a:p>
            <a:pPr marL="342900" indent="-342900" algn="l">
              <a:buFontTx/>
              <a:buChar char="-"/>
            </a:pPr>
            <a:r>
              <a:rPr lang="sl-SI" sz="2800" dirty="0" smtClean="0"/>
              <a:t>hrano </a:t>
            </a:r>
            <a:r>
              <a:rPr lang="sl-SI" sz="2800" dirty="0" smtClean="0"/>
              <a:t>(sendvič), pijačo (voda) in kakšen priboljšek,</a:t>
            </a:r>
          </a:p>
          <a:p>
            <a:pPr marL="342900" indent="-342900" algn="l">
              <a:buFontTx/>
              <a:buChar char="-"/>
            </a:pPr>
            <a:r>
              <a:rPr lang="sl-SI" sz="2800" dirty="0"/>
              <a:t>z</a:t>
            </a:r>
            <a:r>
              <a:rPr lang="sl-SI" sz="2800" dirty="0" smtClean="0"/>
              <a:t>aščito proti klopom.   </a:t>
            </a:r>
          </a:p>
          <a:p>
            <a:pPr marL="342900" indent="-342900" algn="l">
              <a:buFontTx/>
              <a:buChar char="-"/>
            </a:pPr>
            <a:endParaRPr lang="sl-SI" dirty="0" smtClean="0">
              <a:sym typeface="Wingdings" panose="05000000000000000000" pitchFamily="2" charset="2"/>
            </a:endParaRPr>
          </a:p>
          <a:p>
            <a:pPr marL="342900" indent="-342900" algn="l">
              <a:buFontTx/>
              <a:buChar char="-"/>
            </a:pPr>
            <a:endParaRPr lang="sl-SI" dirty="0" smtClean="0"/>
          </a:p>
          <a:p>
            <a:pPr algn="l"/>
            <a:endParaRPr lang="sl-SI" dirty="0" smtClean="0"/>
          </a:p>
          <a:p>
            <a:pPr algn="l"/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005" y="3971636"/>
            <a:ext cx="2547938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22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sl-SI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DODATNA NAVODILA</a:t>
            </a:r>
            <a:r>
              <a:rPr lang="sl-SI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:</a:t>
            </a:r>
            <a:br>
              <a:rPr lang="sl-SI" sz="36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l-SI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Tx/>
              <a:buChar char="-"/>
            </a:pPr>
            <a:r>
              <a:rPr lang="sl-SI" dirty="0">
                <a:solidFill>
                  <a:prstClr val="black"/>
                </a:solidFill>
              </a:rPr>
              <a:t>P</a:t>
            </a:r>
            <a:r>
              <a:rPr lang="sl-SI" dirty="0" smtClean="0">
                <a:solidFill>
                  <a:prstClr val="black"/>
                </a:solidFill>
              </a:rPr>
              <a:t>ohod </a:t>
            </a:r>
            <a:r>
              <a:rPr lang="sl-SI" dirty="0">
                <a:solidFill>
                  <a:prstClr val="black"/>
                </a:solidFill>
              </a:rPr>
              <a:t>lahko opravite kakšen drug </a:t>
            </a:r>
            <a:r>
              <a:rPr lang="sl-SI" dirty="0" smtClean="0">
                <a:solidFill>
                  <a:prstClr val="black"/>
                </a:solidFill>
              </a:rPr>
              <a:t>dan; </a:t>
            </a:r>
            <a:r>
              <a:rPr lang="sl-SI" dirty="0">
                <a:solidFill>
                  <a:prstClr val="black"/>
                </a:solidFill>
              </a:rPr>
              <a:t>ni nujno, da je </a:t>
            </a:r>
            <a:r>
              <a:rPr lang="sl-SI" dirty="0" smtClean="0">
                <a:solidFill>
                  <a:prstClr val="black"/>
                </a:solidFill>
              </a:rPr>
              <a:t>to </a:t>
            </a:r>
            <a:r>
              <a:rPr lang="sl-SI" dirty="0">
                <a:solidFill>
                  <a:prstClr val="black"/>
                </a:solidFill>
              </a:rPr>
              <a:t>petek, </a:t>
            </a:r>
            <a:endParaRPr lang="sl-SI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l-SI" dirty="0">
                <a:solidFill>
                  <a:prstClr val="black"/>
                </a:solidFill>
              </a:rPr>
              <a:t> </a:t>
            </a:r>
            <a:r>
              <a:rPr lang="sl-SI" dirty="0" smtClean="0">
                <a:solidFill>
                  <a:prstClr val="black"/>
                </a:solidFill>
              </a:rPr>
              <a:t>   </a:t>
            </a:r>
            <a:r>
              <a:rPr lang="sl-SI" dirty="0" smtClean="0">
                <a:solidFill>
                  <a:prstClr val="black"/>
                </a:solidFill>
              </a:rPr>
              <a:t>24. 4. 2020. </a:t>
            </a:r>
            <a:r>
              <a:rPr lang="sl-SI" dirty="0" smtClean="0">
                <a:solidFill>
                  <a:prstClr val="black"/>
                </a:solidFill>
                <a:sym typeface="Wingdings" panose="05000000000000000000" pitchFamily="2" charset="2"/>
              </a:rPr>
              <a:t>V</a:t>
            </a:r>
            <a:r>
              <a:rPr lang="sl-SI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sl-SI" dirty="0">
                <a:solidFill>
                  <a:prstClr val="black"/>
                </a:solidFill>
                <a:sym typeface="Wingdings" panose="05000000000000000000" pitchFamily="2" charset="2"/>
              </a:rPr>
              <a:t>kolikor ste v času </a:t>
            </a:r>
            <a:r>
              <a:rPr lang="sl-SI" dirty="0" smtClean="0">
                <a:solidFill>
                  <a:prstClr val="black"/>
                </a:solidFill>
                <a:sym typeface="Wingdings" panose="05000000000000000000" pitchFamily="2" charset="2"/>
              </a:rPr>
              <a:t>pouka na daljavo kakšnega že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prstClr val="black"/>
                </a:solidFill>
                <a:sym typeface="Wingdings" panose="05000000000000000000" pitchFamily="2" charset="2"/>
              </a:rPr>
              <a:t>    opravili, se šteje</a:t>
            </a:r>
            <a:r>
              <a:rPr lang="sl-SI" dirty="0">
                <a:solidFill>
                  <a:prstClr val="black"/>
                </a:solidFill>
                <a:sym typeface="Wingdings" panose="05000000000000000000" pitchFamily="2" charset="2"/>
              </a:rPr>
              <a:t>, da je športni </a:t>
            </a:r>
            <a:r>
              <a:rPr lang="sl-SI" dirty="0" smtClean="0">
                <a:solidFill>
                  <a:prstClr val="black"/>
                </a:solidFill>
                <a:sym typeface="Wingdings" panose="05000000000000000000" pitchFamily="2" charset="2"/>
              </a:rPr>
              <a:t>dan opravljen.</a:t>
            </a:r>
          </a:p>
          <a:p>
            <a:pPr marL="342900" lvl="0" indent="-342900">
              <a:buFontTx/>
              <a:buChar char="-"/>
            </a:pPr>
            <a:endParaRPr lang="sl-SI" dirty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sl-SI" dirty="0" smtClean="0">
                <a:solidFill>
                  <a:prstClr val="black"/>
                </a:solidFill>
              </a:rPr>
              <a:t>Prosim vas, da se na cilju fotografirate </a:t>
            </a:r>
          </a:p>
          <a:p>
            <a:pPr marL="0" lvl="0" indent="0">
              <a:buNone/>
            </a:pPr>
            <a:r>
              <a:rPr lang="sl-SI" dirty="0">
                <a:solidFill>
                  <a:prstClr val="black"/>
                </a:solidFill>
              </a:rPr>
              <a:t> </a:t>
            </a:r>
            <a:r>
              <a:rPr lang="sl-SI" dirty="0" smtClean="0">
                <a:solidFill>
                  <a:prstClr val="black"/>
                </a:solidFill>
              </a:rPr>
              <a:t>    </a:t>
            </a:r>
            <a:r>
              <a:rPr lang="sl-SI" dirty="0" smtClean="0">
                <a:solidFill>
                  <a:prstClr val="black"/>
                </a:solidFill>
              </a:rPr>
              <a:t>in mi pošljete kakšno fotografijo. </a:t>
            </a:r>
            <a:endParaRPr lang="sl-SI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lvl="0" indent="0" algn="ctr">
              <a:buNone/>
            </a:pPr>
            <a:r>
              <a:rPr lang="sl-SI" sz="3200" dirty="0" smtClean="0">
                <a:solidFill>
                  <a:prstClr val="black"/>
                </a:solidFill>
                <a:sym typeface="Wingdings" panose="05000000000000000000" pitchFamily="2" charset="2"/>
              </a:rPr>
              <a:t>  </a:t>
            </a:r>
            <a:endParaRPr lang="sl-SI" sz="32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335606" y="6524787"/>
            <a:ext cx="78563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l-SI" sz="800" dirty="0" smtClean="0">
                <a:sym typeface="Wingdings" panose="05000000000000000000" pitchFamily="2" charset="2"/>
              </a:rPr>
              <a:t>https://www.google.si/search?q=pohodnik&amp;newwindow=1&amp;sxsrf=ALeKk03izWoNQ_R1T2lVqA8VsGZGOMCe7Q:1587487014561&amp;source=lnms&amp;tbm=isch&amp;sa=X&amp;ved=2ahUKEwjAiNr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897" y="2401835"/>
            <a:ext cx="3078739" cy="412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2001891" y="5001720"/>
            <a:ext cx="6072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l-SI" sz="3600" b="1" dirty="0">
                <a:solidFill>
                  <a:prstClr val="black"/>
                </a:solidFill>
                <a:sym typeface="Wingdings" panose="05000000000000000000" pitchFamily="2" charset="2"/>
              </a:rPr>
              <a:t>ŽELIM VAM LEP ŠPORTNI DAN!</a:t>
            </a:r>
          </a:p>
        </p:txBody>
      </p:sp>
    </p:spTree>
    <p:extLst>
      <p:ext uri="{BB962C8B-B14F-4D97-AF65-F5344CB8AC3E}">
        <p14:creationId xmlns:p14="http://schemas.microsoft.com/office/powerpoint/2010/main" val="642127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137</Words>
  <Application>Microsoft Office PowerPoint</Application>
  <PresentationFormat>Po meri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ŠPORTNI DAN</vt:lpstr>
      <vt:lpstr>DODATNA NAVODILA: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DNEVI DEJAVNOSTI - ŠPORTNI DAN</dc:title>
  <dc:creator>compjuter</dc:creator>
  <cp:lastModifiedBy>Barbara</cp:lastModifiedBy>
  <cp:revision>9</cp:revision>
  <dcterms:created xsi:type="dcterms:W3CDTF">2020-04-20T20:01:03Z</dcterms:created>
  <dcterms:modified xsi:type="dcterms:W3CDTF">2020-04-22T09:03:46Z</dcterms:modified>
</cp:coreProperties>
</file>