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388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242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73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70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28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933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0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589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391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02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811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B8F48-EAAD-4E10-9024-648E5F555647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6B54-8D17-4501-BA19-A0F661F92F7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234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arnes.si/portal/asset.zul?id=O1hjmJcLMNQRBZgUFbeUZfv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MLtJFu5C5e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ideo.arnes.si/portal/asset.zul?id=I1XEVPhPIt9TaqY4ZOBWfw3Q&amp;fbclid=IwAR113z0P-i6By6rVBeh04TwqYy4DNR_8WVD9T1HqrO3dcA4E-JuHzQLoX_8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2PMTMRWod9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9502" y="624771"/>
            <a:ext cx="9144000" cy="1401896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ŠPORT</a:t>
            </a:r>
            <a:r>
              <a:rPr lang="sl-SI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sl-SI" b="1" dirty="0" smtClean="0">
                <a:solidFill>
                  <a:srgbClr val="7030A0"/>
                </a:solidFill>
                <a:latin typeface="+mn-lt"/>
              </a:rPr>
            </a:br>
            <a:r>
              <a:rPr lang="sl-SI" sz="3600" b="1" dirty="0" smtClean="0"/>
              <a:t>(malo drugače)</a:t>
            </a:r>
            <a:br>
              <a:rPr lang="sl-SI" sz="3600" b="1" dirty="0" smtClean="0"/>
            </a:br>
            <a:endParaRPr lang="sl-SI" sz="36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910" y="1922758"/>
            <a:ext cx="12198927" cy="484245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sl-SI" sz="4000" dirty="0" smtClean="0"/>
              <a:t>V tem tednu boste pri predmetu šport imeli športne izzive. Z njimi boste</a:t>
            </a:r>
          </a:p>
          <a:p>
            <a:pPr algn="l"/>
            <a:r>
              <a:rPr lang="sl-SI" sz="4000" dirty="0" smtClean="0"/>
              <a:t>urili:</a:t>
            </a:r>
          </a:p>
          <a:p>
            <a:pPr marL="571500" indent="-571500" algn="l">
              <a:buFontTx/>
              <a:buChar char="-"/>
            </a:pPr>
            <a:r>
              <a:rPr lang="sl-SI" sz="4000" dirty="0" smtClean="0"/>
              <a:t>reakcijsko hitrost in spretnost, </a:t>
            </a:r>
          </a:p>
          <a:p>
            <a:pPr marL="571500" indent="-571500" algn="l">
              <a:buFontTx/>
              <a:buChar char="-"/>
            </a:pPr>
            <a:r>
              <a:rPr lang="sl-SI" sz="4000" dirty="0"/>
              <a:t>r</a:t>
            </a:r>
            <a:r>
              <a:rPr lang="sl-SI" sz="4000" dirty="0" smtClean="0"/>
              <a:t>avnotežje,</a:t>
            </a:r>
          </a:p>
          <a:p>
            <a:pPr marL="571500" indent="-571500" algn="l">
              <a:buFontTx/>
              <a:buChar char="-"/>
            </a:pPr>
            <a:r>
              <a:rPr lang="sl-SI" sz="4000" dirty="0" smtClean="0"/>
              <a:t>koordinacijo,</a:t>
            </a:r>
          </a:p>
          <a:p>
            <a:pPr marL="571500" indent="-571500" algn="l">
              <a:buFontTx/>
              <a:buChar char="-"/>
            </a:pPr>
            <a:r>
              <a:rPr lang="sl-SI" sz="4000" dirty="0" smtClean="0"/>
              <a:t>motoriko.</a:t>
            </a:r>
          </a:p>
          <a:p>
            <a:pPr algn="l"/>
            <a:r>
              <a:rPr lang="sl-SI" sz="4000" dirty="0" smtClean="0"/>
              <a:t>Pri vsakem izzivu pa je vključena tudi kombinacija vseh naštetih elementov.</a:t>
            </a:r>
          </a:p>
          <a:p>
            <a:pPr marL="571500" indent="-571500" algn="l">
              <a:buFontTx/>
              <a:buChar char="-"/>
            </a:pPr>
            <a:endParaRPr lang="sl-SI" sz="1300" dirty="0" smtClean="0"/>
          </a:p>
          <a:p>
            <a:pPr algn="l"/>
            <a:r>
              <a:rPr lang="sl-SI" sz="4000" dirty="0" smtClean="0"/>
              <a:t>Ni potrebno opraviti vseh izzivov. Nekateri so težji, a poskusite lahko.</a:t>
            </a:r>
          </a:p>
          <a:p>
            <a:pPr algn="l"/>
            <a:r>
              <a:rPr lang="sl-SI" sz="4000" dirty="0" smtClean="0"/>
              <a:t>K izzivom lahko povabite tudi družinske člane. </a:t>
            </a:r>
            <a:r>
              <a:rPr lang="sl-SI" sz="4000" b="1" dirty="0" smtClean="0"/>
              <a:t>Pazite na varnost! </a:t>
            </a:r>
          </a:p>
          <a:p>
            <a:pPr algn="l"/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71482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53792" y="1017431"/>
            <a:ext cx="107409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1. izziv: </a:t>
            </a:r>
            <a:r>
              <a:rPr lang="sl-SI" sz="4400" b="1" dirty="0" smtClean="0">
                <a:solidFill>
                  <a:srgbClr val="7030A0"/>
                </a:solidFill>
              </a:rPr>
              <a:t>REAKCIJSKA HITROST IN SPRETNOST</a:t>
            </a:r>
          </a:p>
          <a:p>
            <a:endParaRPr lang="sl-SI" sz="800" b="1" dirty="0" smtClean="0"/>
          </a:p>
          <a:p>
            <a:endParaRPr lang="sl-SI" sz="800" dirty="0"/>
          </a:p>
          <a:p>
            <a:r>
              <a:rPr lang="sl-SI" sz="3200" dirty="0" smtClean="0"/>
              <a:t>Oglej si spodnji video posnetek. </a:t>
            </a:r>
          </a:p>
          <a:p>
            <a:endParaRPr lang="sl-SI" sz="3200" dirty="0"/>
          </a:p>
          <a:p>
            <a:r>
              <a:rPr lang="sl-SI" sz="3200" dirty="0" smtClean="0"/>
              <a:t>Klikni na povezavo:</a:t>
            </a:r>
            <a:endParaRPr lang="sl-SI" sz="3200" dirty="0"/>
          </a:p>
        </p:txBody>
      </p:sp>
      <p:sp>
        <p:nvSpPr>
          <p:cNvPr id="4" name="Pravokotnik 3"/>
          <p:cNvSpPr/>
          <p:nvPr/>
        </p:nvSpPr>
        <p:spPr>
          <a:xfrm>
            <a:off x="746975" y="3327522"/>
            <a:ext cx="9929611" cy="73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4000"/>
              </a:lnSpc>
              <a:spcAft>
                <a:spcPts val="800"/>
              </a:spcAft>
            </a:pP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4000"/>
              </a:lnSpc>
              <a:spcAft>
                <a:spcPts val="800"/>
              </a:spcAft>
            </a:pPr>
            <a:r>
              <a:rPr lang="sl-SI" u="sng" dirty="0" smtClean="0">
                <a:solidFill>
                  <a:srgbClr val="0563C1"/>
                </a:solidFill>
                <a:uFill>
                  <a:solidFill>
                    <a:srgbClr val="000000"/>
                  </a:solidFill>
                </a:u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ute Tennis Ball Cartoon Character Stock Photo, Picture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875" y="2781946"/>
            <a:ext cx="3428335" cy="349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8463548" y="6393598"/>
            <a:ext cx="283122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900" dirty="0"/>
              <a:t>https://www.google.com/search?q=tennis+ball+cartoon</a:t>
            </a:r>
          </a:p>
        </p:txBody>
      </p:sp>
      <p:sp>
        <p:nvSpPr>
          <p:cNvPr id="6" name="Ovalni oblaček 5"/>
          <p:cNvSpPr/>
          <p:nvPr/>
        </p:nvSpPr>
        <p:spPr>
          <a:xfrm>
            <a:off x="4900923" y="4260273"/>
            <a:ext cx="1621714" cy="1117388"/>
          </a:xfrm>
          <a:prstGeom prst="wedgeEllipseCallout">
            <a:avLst>
              <a:gd name="adj1" fmla="val 159874"/>
              <a:gd name="adj2" fmla="val 62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 smtClean="0">
                <a:solidFill>
                  <a:schemeClr val="tx1"/>
                </a:solidFill>
              </a:rPr>
              <a:t>SREČNO.</a:t>
            </a: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02217" y="3547537"/>
            <a:ext cx="78498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 smtClean="0">
                <a:hlinkClick r:id="rId3"/>
              </a:rPr>
              <a:t>https://video.arnes.si/portal/asset.zul?id=O1hjmJcLMNQRBZgUFbeUZfvk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12708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9106" y="759855"/>
            <a:ext cx="10515600" cy="1159098"/>
          </a:xfrm>
        </p:spPr>
        <p:txBody>
          <a:bodyPr>
            <a:normAutofit/>
          </a:bodyPr>
          <a:lstStyle/>
          <a:p>
            <a:pPr marL="742950" indent="-742950"/>
            <a:r>
              <a:rPr lang="sl-SI" sz="3200" dirty="0" smtClean="0">
                <a:latin typeface="+mn-lt"/>
              </a:rPr>
              <a:t>2. izziv: </a:t>
            </a:r>
            <a:r>
              <a:rPr lang="sl-SI" b="1" dirty="0" smtClean="0">
                <a:solidFill>
                  <a:srgbClr val="7030A0"/>
                </a:solidFill>
                <a:latin typeface="+mn-lt"/>
              </a:rPr>
              <a:t>LIST PAPIRJA – ravnotežje</a:t>
            </a:r>
            <a:endParaRPr lang="sl-SI" b="1" dirty="0">
              <a:solidFill>
                <a:srgbClr val="7030A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038895" y="2068983"/>
            <a:ext cx="94445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 smtClean="0"/>
              <a:t>Oglej </a:t>
            </a:r>
            <a:r>
              <a:rPr lang="sl-SI" sz="3200" dirty="0"/>
              <a:t>si spodnji video posnetek</a:t>
            </a:r>
            <a:r>
              <a:rPr lang="sl-SI" sz="3200" dirty="0" smtClean="0"/>
              <a:t>. Čeprav so navodila v angleškem jeziku, ne bi smeli imeti težav, saj je izziv jasno prikazan.</a:t>
            </a:r>
          </a:p>
          <a:p>
            <a:r>
              <a:rPr lang="sl-SI" sz="3200" dirty="0" smtClean="0"/>
              <a:t>Klikni na povezavo:</a:t>
            </a:r>
          </a:p>
          <a:p>
            <a:endParaRPr lang="sl-SI" sz="3200" b="1" dirty="0"/>
          </a:p>
          <a:p>
            <a:endParaRPr lang="sl-SI" sz="3200" dirty="0"/>
          </a:p>
          <a:p>
            <a:endParaRPr lang="sl-SI" sz="3200" dirty="0"/>
          </a:p>
        </p:txBody>
      </p:sp>
      <p:sp>
        <p:nvSpPr>
          <p:cNvPr id="6" name="Pravokotnik 5"/>
          <p:cNvSpPr/>
          <p:nvPr/>
        </p:nvSpPr>
        <p:spPr>
          <a:xfrm>
            <a:off x="8513770" y="5492997"/>
            <a:ext cx="33167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900" dirty="0"/>
              <a:t>https://</a:t>
            </a:r>
            <a:r>
              <a:rPr lang="sl-SI" sz="900" dirty="0" smtClean="0"/>
              <a:t>www.youtube.com/watch?v=MLtJFu5C5es&amp;feature=you</a:t>
            </a:r>
            <a:endParaRPr lang="sl-SI" sz="900" dirty="0"/>
          </a:p>
        </p:txBody>
      </p:sp>
      <p:sp>
        <p:nvSpPr>
          <p:cNvPr id="7" name="Pravokotnik 6"/>
          <p:cNvSpPr/>
          <p:nvPr/>
        </p:nvSpPr>
        <p:spPr>
          <a:xfrm>
            <a:off x="1007035" y="4212978"/>
            <a:ext cx="7506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 smtClean="0">
                <a:solidFill>
                  <a:srgbClr val="0070C0"/>
                </a:solidFill>
                <a:hlinkClick r:id="rId2"/>
              </a:rPr>
              <a:t>https://www.youtube.com/watch?v=MLtJFu5C5es</a:t>
            </a:r>
            <a:endParaRPr lang="sl-SI" sz="2800" dirty="0">
              <a:solidFill>
                <a:srgbClr val="0070C0"/>
              </a:solidFill>
            </a:endParaRPr>
          </a:p>
        </p:txBody>
      </p:sp>
      <p:pic>
        <p:nvPicPr>
          <p:cNvPr id="8" name="Slika 7"/>
          <p:cNvPicPr/>
          <p:nvPr/>
        </p:nvPicPr>
        <p:blipFill>
          <a:blip r:embed="rId3" cstate="print"/>
          <a:srcRect l="32562" t="41765" r="29256" b="15000"/>
          <a:stretch>
            <a:fillRect/>
          </a:stretch>
        </p:blipFill>
        <p:spPr>
          <a:xfrm>
            <a:off x="8940180" y="3290241"/>
            <a:ext cx="220027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7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88479"/>
            <a:ext cx="10515600" cy="1325563"/>
          </a:xfrm>
        </p:spPr>
        <p:txBody>
          <a:bodyPr/>
          <a:lstStyle/>
          <a:p>
            <a:r>
              <a:rPr lang="sl-SI" sz="3200" dirty="0">
                <a:latin typeface="+mn-lt"/>
              </a:rPr>
              <a:t>3</a:t>
            </a:r>
            <a:r>
              <a:rPr lang="sl-SI" sz="3200" dirty="0" smtClean="0">
                <a:latin typeface="+mn-lt"/>
              </a:rPr>
              <a:t>. izziv: </a:t>
            </a:r>
            <a:r>
              <a:rPr lang="sl-SI" b="1" dirty="0" smtClean="0">
                <a:solidFill>
                  <a:srgbClr val="7030A0"/>
                </a:solidFill>
                <a:latin typeface="+mn-lt"/>
              </a:rPr>
              <a:t>PLASTENKA </a:t>
            </a:r>
            <a:r>
              <a:rPr lang="sl-SI" b="1" dirty="0">
                <a:solidFill>
                  <a:srgbClr val="7030A0"/>
                </a:solidFill>
                <a:latin typeface="+mn-lt"/>
              </a:rPr>
              <a:t>– </a:t>
            </a:r>
            <a:r>
              <a:rPr lang="sl-SI" b="1" dirty="0" smtClean="0">
                <a:solidFill>
                  <a:srgbClr val="7030A0"/>
                </a:solidFill>
                <a:latin typeface="+mn-lt"/>
              </a:rPr>
              <a:t>koordinacija</a:t>
            </a:r>
            <a:endParaRPr lang="sl-SI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533726" y="1399743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 smtClean="0"/>
              <a:t>Oglej </a:t>
            </a:r>
            <a:r>
              <a:rPr lang="sl-SI" sz="3200" dirty="0"/>
              <a:t>si spodnji video posnetek. </a:t>
            </a:r>
          </a:p>
          <a:p>
            <a:endParaRPr lang="sl-SI" sz="3200" dirty="0"/>
          </a:p>
          <a:p>
            <a:r>
              <a:rPr lang="sl-SI" sz="3200" dirty="0" smtClean="0"/>
              <a:t>Klikni </a:t>
            </a:r>
            <a:r>
              <a:rPr lang="sl-SI" sz="3200" dirty="0"/>
              <a:t>na povezavo:</a:t>
            </a:r>
          </a:p>
        </p:txBody>
      </p:sp>
      <p:sp>
        <p:nvSpPr>
          <p:cNvPr id="4" name="Pravokotnik 3"/>
          <p:cNvSpPr/>
          <p:nvPr/>
        </p:nvSpPr>
        <p:spPr>
          <a:xfrm>
            <a:off x="533726" y="2988643"/>
            <a:ext cx="68512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 smtClean="0">
                <a:hlinkClick r:id="rId2"/>
              </a:rPr>
              <a:t>https://video.arnes.si/portal/asset.zul?id=I1XEVPhPIt9TaqY4ZOBWfw3Q&amp;fbclid=IwAR113z0P-i6By6rVBeh04TwqYy4DNR_8WVD9T1HqrO3dcA4E-JuHzQLoX_8</a:t>
            </a:r>
            <a:endParaRPr lang="sl-SI" b="1" dirty="0"/>
          </a:p>
        </p:txBody>
      </p:sp>
      <p:pic>
        <p:nvPicPr>
          <p:cNvPr id="2052" name="Picture 4" descr="Water plastic bottle cartoon mascot character pointing a recycle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516" y="1278519"/>
            <a:ext cx="3832968" cy="546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9144000" y="6627168"/>
            <a:ext cx="29562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900" dirty="0"/>
              <a:t>https://www.google.com/search?q=plastic+bottle+cartoon</a:t>
            </a:r>
          </a:p>
        </p:txBody>
      </p:sp>
      <p:sp>
        <p:nvSpPr>
          <p:cNvPr id="6" name="Ovalni oblaček 5"/>
          <p:cNvSpPr/>
          <p:nvPr/>
        </p:nvSpPr>
        <p:spPr>
          <a:xfrm>
            <a:off x="2462645" y="4572000"/>
            <a:ext cx="4739923" cy="1745673"/>
          </a:xfrm>
          <a:prstGeom prst="wedgeEllipseCallout">
            <a:avLst>
              <a:gd name="adj1" fmla="val 72325"/>
              <a:gd name="adj2" fmla="val -73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dirty="0" smtClean="0">
                <a:solidFill>
                  <a:schemeClr val="tx1"/>
                </a:solidFill>
              </a:rPr>
              <a:t>TUKAJ PA BO POTREBNO VELIKO VZTRAJNOSTI.</a:t>
            </a:r>
          </a:p>
          <a:p>
            <a:r>
              <a:rPr lang="sl-SI" sz="2000" dirty="0" smtClean="0">
                <a:solidFill>
                  <a:schemeClr val="tx1"/>
                </a:solidFill>
              </a:rPr>
              <a:t>VEM, DA ZMOREŠ …</a:t>
            </a:r>
            <a:endParaRPr lang="sl-S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2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08489"/>
            <a:ext cx="10515600" cy="1224365"/>
          </a:xfrm>
        </p:spPr>
        <p:txBody>
          <a:bodyPr/>
          <a:lstStyle/>
          <a:p>
            <a:r>
              <a:rPr lang="sl-SI" sz="3200" dirty="0">
                <a:latin typeface="+mn-lt"/>
              </a:rPr>
              <a:t>4</a:t>
            </a:r>
            <a:r>
              <a:rPr lang="sl-SI" sz="3200" dirty="0" smtClean="0">
                <a:latin typeface="+mn-lt"/>
              </a:rPr>
              <a:t>. izziv: </a:t>
            </a:r>
            <a:r>
              <a:rPr lang="sl-SI" b="1" dirty="0" smtClean="0">
                <a:solidFill>
                  <a:srgbClr val="7030A0"/>
                </a:solidFill>
                <a:latin typeface="+mn-lt"/>
              </a:rPr>
              <a:t>ŽONGLIRANJE – motorika </a:t>
            </a:r>
            <a:endParaRPr lang="sl-SI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314361" y="1659026"/>
            <a:ext cx="556130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dirty="0" smtClean="0"/>
              <a:t>Oglej </a:t>
            </a:r>
            <a:r>
              <a:rPr lang="sl-SI" sz="3200" dirty="0"/>
              <a:t>si spodnji video posnetek</a:t>
            </a:r>
            <a:r>
              <a:rPr lang="sl-SI" sz="3200" dirty="0" smtClean="0"/>
              <a:t>. Lahko poskusiš žonglirati samo z dvema elementoma. Ta izziv je zelo zahteven, a poskušaš lahko.</a:t>
            </a:r>
            <a:endParaRPr lang="sl-SI" sz="3200" dirty="0" smtClean="0">
              <a:sym typeface="Wingdings" panose="05000000000000000000" pitchFamily="2" charset="2"/>
            </a:endParaRPr>
          </a:p>
          <a:p>
            <a:endParaRPr lang="sl-SI" sz="3200" dirty="0"/>
          </a:p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1837458" y="5004233"/>
            <a:ext cx="7948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 smtClean="0">
                <a:hlinkClick r:id="rId2"/>
              </a:rPr>
              <a:t>https://www.youtube.com/watch?v=2PMTMRWod9s</a:t>
            </a:r>
            <a:endParaRPr lang="sl-SI" sz="2800" dirty="0"/>
          </a:p>
        </p:txBody>
      </p:sp>
      <p:pic>
        <p:nvPicPr>
          <p:cNvPr id="7" name="Slika 6"/>
          <p:cNvPicPr/>
          <p:nvPr/>
        </p:nvPicPr>
        <p:blipFill>
          <a:blip r:embed="rId3" cstate="print"/>
          <a:srcRect l="3306" t="17941" r="8264" b="15294"/>
          <a:stretch>
            <a:fillRect/>
          </a:stretch>
        </p:blipFill>
        <p:spPr>
          <a:xfrm>
            <a:off x="6384251" y="1844217"/>
            <a:ext cx="5095875" cy="2162175"/>
          </a:xfrm>
          <a:prstGeom prst="rect">
            <a:avLst/>
          </a:prstGeom>
        </p:spPr>
      </p:pic>
      <p:sp>
        <p:nvSpPr>
          <p:cNvPr id="8" name="Pravokotnik 7"/>
          <p:cNvSpPr/>
          <p:nvPr/>
        </p:nvSpPr>
        <p:spPr>
          <a:xfrm>
            <a:off x="314361" y="4158734"/>
            <a:ext cx="3448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200" dirty="0" smtClean="0"/>
              <a:t>Klikni na povezavo:</a:t>
            </a:r>
          </a:p>
        </p:txBody>
      </p:sp>
    </p:spTree>
    <p:extLst>
      <p:ext uri="{BB962C8B-B14F-4D97-AF65-F5344CB8AC3E}">
        <p14:creationId xmlns:p14="http://schemas.microsoft.com/office/powerpoint/2010/main" val="306214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1461" y="2424086"/>
            <a:ext cx="3507741" cy="3354176"/>
          </a:xfrm>
          <a:prstGeom prst="rect">
            <a:avLst/>
          </a:prstGeom>
        </p:spPr>
      </p:pic>
      <p:sp>
        <p:nvSpPr>
          <p:cNvPr id="3" name="Oblak 2"/>
          <p:cNvSpPr/>
          <p:nvPr/>
        </p:nvSpPr>
        <p:spPr>
          <a:xfrm>
            <a:off x="6292462" y="2150918"/>
            <a:ext cx="4109719" cy="2168465"/>
          </a:xfrm>
          <a:prstGeom prst="cloudCallout">
            <a:avLst>
              <a:gd name="adj1" fmla="val -92282"/>
              <a:gd name="adj2" fmla="val 747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000" dirty="0" smtClean="0">
                <a:solidFill>
                  <a:schemeClr val="tx1"/>
                </a:solidFill>
              </a:rPr>
              <a:t>SEDAJ PA POGUMNO NA IZVAJANJE IZZIVOV.</a:t>
            </a:r>
          </a:p>
        </p:txBody>
      </p:sp>
    </p:spTree>
    <p:extLst>
      <p:ext uri="{BB962C8B-B14F-4D97-AF65-F5344CB8AC3E}">
        <p14:creationId xmlns:p14="http://schemas.microsoft.com/office/powerpoint/2010/main" val="313672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216</Words>
  <Application>Microsoft Office PowerPoint</Application>
  <PresentationFormat>Po meri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ŠPORT (malo drugače) </vt:lpstr>
      <vt:lpstr>PowerPointova predstavitev</vt:lpstr>
      <vt:lpstr>2. izziv: LIST PAPIRJA – ravnotežje</vt:lpstr>
      <vt:lpstr>3. izziv: PLASTENKA – koordinacija</vt:lpstr>
      <vt:lpstr>4. izziv: ŽONGLIRANJE – motorika 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 (malo drugače)</dc:title>
  <dc:creator>compjuter</dc:creator>
  <cp:lastModifiedBy>Barbara</cp:lastModifiedBy>
  <cp:revision>21</cp:revision>
  <dcterms:created xsi:type="dcterms:W3CDTF">2020-05-13T08:21:18Z</dcterms:created>
  <dcterms:modified xsi:type="dcterms:W3CDTF">2020-05-15T18:36:10Z</dcterms:modified>
</cp:coreProperties>
</file>