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9.4.2020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9.4.2020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9.4.2020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9.4.2020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9.4.2020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9.4.2020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9.4.2020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9.4.2020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9.4.2020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9.4.2020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9.4.2020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45184-80ED-4EEE-94E2-90517B34E3EE}" type="datetimeFigureOut">
              <a:rPr lang="sl-SI" smtClean="0"/>
              <a:pPr/>
              <a:t>9.4.2020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slofit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l-SI" sz="6700" dirty="0" smtClean="0"/>
              <a:t>ŠPORT: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RAZTEZNE IN KREPILNE VAJE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08923" y="980728"/>
            <a:ext cx="8964488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sz="800" dirty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Pozdravljen/a!</a:t>
            </a:r>
          </a:p>
          <a:p>
            <a:pPr>
              <a:buNone/>
            </a:pPr>
            <a:r>
              <a:rPr lang="sl-SI" dirty="0" smtClean="0"/>
              <a:t>Pred teboj je sklop razteznih in krepilnih vaj.</a:t>
            </a:r>
          </a:p>
          <a:p>
            <a:pPr>
              <a:buNone/>
            </a:pPr>
            <a:r>
              <a:rPr lang="sl-SI" dirty="0" smtClean="0"/>
              <a:t>Najprej se malo ogrej, tako da tečeš 3 minute na</a:t>
            </a:r>
          </a:p>
          <a:p>
            <a:pPr>
              <a:buNone/>
            </a:pPr>
            <a:r>
              <a:rPr lang="sl-SI" dirty="0" smtClean="0"/>
              <a:t>mestu.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Zdaj</a:t>
            </a:r>
            <a:r>
              <a:rPr lang="sl-SI" dirty="0" smtClean="0"/>
              <a:t> </a:t>
            </a:r>
            <a:r>
              <a:rPr lang="sl-SI" dirty="0" smtClean="0"/>
              <a:t>pa veselo na delo. Vztrajaj do konca!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357166"/>
            <a:ext cx="8435280" cy="5768997"/>
          </a:xfrm>
        </p:spPr>
        <p:txBody>
          <a:bodyPr/>
          <a:lstStyle/>
          <a:p>
            <a:pPr marL="0" fontAlgn="base">
              <a:buNone/>
            </a:pPr>
            <a:r>
              <a:rPr lang="sl-SI" b="1" dirty="0" smtClean="0"/>
              <a:t>PLANK</a:t>
            </a:r>
            <a:endParaRPr lang="sl-SI" dirty="0" smtClean="0"/>
          </a:p>
          <a:p>
            <a:pPr marL="0" fontAlgn="base">
              <a:buNone/>
            </a:pPr>
            <a:r>
              <a:rPr lang="sl-SI" dirty="0" smtClean="0"/>
              <a:t>(krepilna vaja za mišice zgornjih okončin in trupa)</a:t>
            </a:r>
          </a:p>
          <a:p>
            <a:pPr marL="0" fontAlgn="base">
              <a:buNone/>
            </a:pPr>
            <a:endParaRPr lang="sl-SI" dirty="0" smtClean="0"/>
          </a:p>
          <a:p>
            <a:pPr marL="0" fontAlgn="base">
              <a:buNone/>
            </a:pPr>
            <a:r>
              <a:rPr lang="sl-SI" dirty="0" smtClean="0"/>
              <a:t>Opora spredaj na sedalo. Vrv držimo med rokama.</a:t>
            </a:r>
          </a:p>
          <a:p>
            <a:pPr marL="0" fontAlgn="base">
              <a:buNone/>
            </a:pPr>
            <a:r>
              <a:rPr lang="sl-SI" dirty="0" smtClean="0"/>
              <a:t>Držimo 15 sekund.</a:t>
            </a:r>
          </a:p>
          <a:p>
            <a:pPr marL="0">
              <a:buNone/>
            </a:pPr>
            <a:r>
              <a:rPr lang="sl-SI" dirty="0" smtClean="0"/>
              <a:t>OTEŽITEV: Podaljšamo čas izvedbe ali dvignemo eno nogo (v tem primeru poskrbimo za uravnoteženost – leva/desna noga).</a:t>
            </a:r>
            <a:endParaRPr lang="sl-SI" dirty="0"/>
          </a:p>
        </p:txBody>
      </p:sp>
      <p:pic>
        <p:nvPicPr>
          <p:cNvPr id="4" name="Slika 3" descr="zvrvjo9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44824"/>
            <a:ext cx="1477398" cy="1715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lika 4" descr="zvrvjo9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581128"/>
            <a:ext cx="1944216" cy="20739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marL="0" fontAlgn="base">
              <a:buNone/>
            </a:pPr>
            <a:r>
              <a:rPr lang="sl-SI" b="1" dirty="0" smtClean="0"/>
              <a:t>DVIGOVANJE NOG</a:t>
            </a:r>
            <a:endParaRPr lang="sl-SI" dirty="0" smtClean="0"/>
          </a:p>
          <a:p>
            <a:pPr marL="0" fontAlgn="base">
              <a:buNone/>
            </a:pPr>
            <a:r>
              <a:rPr lang="sl-SI" dirty="0" smtClean="0"/>
              <a:t>(krepilna vaja za mišice spodnjih okončin)</a:t>
            </a:r>
          </a:p>
          <a:p>
            <a:pPr marL="0" fontAlgn="base">
              <a:buNone/>
            </a:pPr>
            <a:endParaRPr lang="sl-SI" dirty="0" smtClean="0"/>
          </a:p>
          <a:p>
            <a:pPr marL="0" fontAlgn="base">
              <a:buNone/>
            </a:pPr>
            <a:r>
              <a:rPr lang="sl-SI" dirty="0" smtClean="0"/>
              <a:t>Sedimo na stolu, iztegnemo in dvignemo eno nogo. V </a:t>
            </a:r>
            <a:r>
              <a:rPr lang="sl-SI" dirty="0" err="1" smtClean="0"/>
              <a:t>predročenju</a:t>
            </a:r>
            <a:r>
              <a:rPr lang="sl-SI" dirty="0" smtClean="0"/>
              <a:t> držimo kos vrvi.</a:t>
            </a:r>
          </a:p>
          <a:p>
            <a:pPr marL="0" fontAlgn="base">
              <a:buNone/>
            </a:pPr>
            <a:r>
              <a:rPr lang="sl-SI" dirty="0" smtClean="0"/>
              <a:t>Držimo 5 sekund, potem ponovimo še z drugo nogo.</a:t>
            </a:r>
          </a:p>
          <a:p>
            <a:pPr marL="0">
              <a:buNone/>
            </a:pPr>
            <a:r>
              <a:rPr lang="sl-SI" dirty="0" smtClean="0"/>
              <a:t>OTEŽITEV: Podaljšamo čas izvedbe ali dvignemo obe nogi hkrati.</a:t>
            </a:r>
            <a:endParaRPr lang="sl-SI" dirty="0"/>
          </a:p>
        </p:txBody>
      </p:sp>
      <p:pic>
        <p:nvPicPr>
          <p:cNvPr id="4" name="Slika 3" descr="zvrvjo1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714884"/>
            <a:ext cx="2287726" cy="1928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lika 4" descr="zvrvjo10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14884"/>
            <a:ext cx="1716222" cy="20264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marL="0" fontAlgn="base">
              <a:buNone/>
            </a:pPr>
            <a:r>
              <a:rPr lang="sl-SI" b="1" dirty="0" smtClean="0"/>
              <a:t>DVIGOVANJE NA PRSTE STOPAL</a:t>
            </a:r>
            <a:endParaRPr lang="sl-SI" dirty="0" smtClean="0"/>
          </a:p>
          <a:p>
            <a:pPr marL="0" fontAlgn="base">
              <a:buNone/>
            </a:pPr>
            <a:r>
              <a:rPr lang="sl-SI" dirty="0" smtClean="0"/>
              <a:t>(krepilna vaja za mišice spodnjih okončin)</a:t>
            </a:r>
          </a:p>
          <a:p>
            <a:pPr marL="0" fontAlgn="base">
              <a:buNone/>
            </a:pPr>
            <a:endParaRPr lang="sl-SI" dirty="0" smtClean="0"/>
          </a:p>
          <a:p>
            <a:pPr marL="0" fontAlgn="base">
              <a:buNone/>
            </a:pPr>
            <a:r>
              <a:rPr lang="sl-SI" dirty="0" smtClean="0"/>
              <a:t>Stojimo za stolom. V </a:t>
            </a:r>
            <a:r>
              <a:rPr lang="sl-SI" dirty="0" err="1" smtClean="0"/>
              <a:t>vzročenju</a:t>
            </a:r>
            <a:r>
              <a:rPr lang="sl-SI" dirty="0" smtClean="0"/>
              <a:t> držimo kos vrvi in se dvigamo na prste.</a:t>
            </a:r>
          </a:p>
          <a:p>
            <a:pPr marL="0" fontAlgn="base">
              <a:buNone/>
            </a:pPr>
            <a:r>
              <a:rPr lang="sl-SI" dirty="0" smtClean="0"/>
              <a:t>Vajo ponovimo 8x.</a:t>
            </a:r>
          </a:p>
          <a:p>
            <a:pPr marL="0" fontAlgn="base">
              <a:buNone/>
            </a:pPr>
            <a:r>
              <a:rPr lang="sl-SI" dirty="0" smtClean="0"/>
              <a:t> </a:t>
            </a:r>
          </a:p>
          <a:p>
            <a:pPr marL="0" fontAlgn="base">
              <a:buNone/>
            </a:pPr>
            <a:endParaRPr lang="sl-SI" dirty="0" smtClean="0"/>
          </a:p>
          <a:p>
            <a:pPr marL="0" fontAlgn="base">
              <a:buNone/>
            </a:pPr>
            <a:endParaRPr lang="sl-SI" dirty="0" smtClean="0"/>
          </a:p>
          <a:p>
            <a:pPr marL="0">
              <a:buNone/>
            </a:pPr>
            <a:r>
              <a:rPr lang="sl-SI" dirty="0" smtClean="0"/>
              <a:t>OTEŽITEV: Vajo izvedemo z zaprtimi očmi.</a:t>
            </a:r>
            <a:endParaRPr lang="sl-SI" dirty="0"/>
          </a:p>
        </p:txBody>
      </p:sp>
      <p:pic>
        <p:nvPicPr>
          <p:cNvPr id="4" name="Slika 3" descr="zvrvjo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996952"/>
            <a:ext cx="1214446" cy="23574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lnSpcReduction="10000"/>
          </a:bodyPr>
          <a:lstStyle/>
          <a:p>
            <a:pPr marL="0" fontAlgn="base">
              <a:buNone/>
            </a:pPr>
            <a:r>
              <a:rPr lang="sl-SI" b="1" dirty="0" smtClean="0"/>
              <a:t>SONOŽNI POSKOKI ČEZ KOS VRVI</a:t>
            </a:r>
            <a:endParaRPr lang="sl-SI" dirty="0" smtClean="0"/>
          </a:p>
          <a:p>
            <a:pPr marL="0" fontAlgn="base">
              <a:buNone/>
            </a:pPr>
            <a:r>
              <a:rPr lang="sl-SI" dirty="0" smtClean="0"/>
              <a:t>(krepilna vaja za mišice spodnjih okončin)</a:t>
            </a:r>
          </a:p>
          <a:p>
            <a:pPr marL="0" fontAlgn="base">
              <a:buNone/>
            </a:pPr>
            <a:endParaRPr lang="sl-SI" dirty="0" smtClean="0"/>
          </a:p>
          <a:p>
            <a:pPr marL="0" fontAlgn="base">
              <a:buNone/>
            </a:pPr>
            <a:r>
              <a:rPr lang="sl-SI" dirty="0" smtClean="0"/>
              <a:t>Stojimo za stolom. Sonožno preskakujemo kos vrvi na tleh.</a:t>
            </a:r>
          </a:p>
          <a:p>
            <a:pPr marL="0" fontAlgn="base">
              <a:buNone/>
            </a:pPr>
            <a:r>
              <a:rPr lang="sl-SI" dirty="0" smtClean="0"/>
              <a:t> </a:t>
            </a:r>
          </a:p>
          <a:p>
            <a:pPr marL="0">
              <a:buNone/>
            </a:pPr>
            <a:r>
              <a:rPr lang="sl-SI" dirty="0" smtClean="0"/>
              <a:t>Vajo ponovimo 10x. </a:t>
            </a:r>
          </a:p>
          <a:p>
            <a:pPr marL="0">
              <a:buNone/>
            </a:pPr>
            <a:endParaRPr lang="sl-SI" dirty="0" smtClean="0"/>
          </a:p>
          <a:p>
            <a:pPr marL="0">
              <a:buNone/>
            </a:pPr>
            <a:endParaRPr lang="sl-SI" dirty="0" smtClean="0"/>
          </a:p>
          <a:p>
            <a:pPr marL="0">
              <a:buNone/>
            </a:pPr>
            <a:endParaRPr lang="sl-SI" dirty="0" smtClean="0"/>
          </a:p>
          <a:p>
            <a:pPr marL="0" algn="r">
              <a:buNone/>
            </a:pPr>
            <a:r>
              <a:rPr lang="sl-SI" sz="1100" dirty="0" smtClean="0"/>
              <a:t>Vir: </a:t>
            </a:r>
            <a:r>
              <a:rPr lang="sl-SI" sz="1100" u="sng" dirty="0" err="1" smtClean="0">
                <a:hlinkClick r:id="rId2"/>
              </a:rPr>
              <a:t>www.slofit.org</a:t>
            </a:r>
            <a:r>
              <a:rPr lang="sl-SI" sz="1100" dirty="0" smtClean="0"/>
              <a:t> </a:t>
            </a:r>
          </a:p>
          <a:p>
            <a:pPr marL="0">
              <a:buNone/>
            </a:pPr>
            <a:endParaRPr lang="sl-SI" dirty="0"/>
          </a:p>
        </p:txBody>
      </p:sp>
      <p:pic>
        <p:nvPicPr>
          <p:cNvPr id="4" name="Slika 3" descr="zvrvjo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924944"/>
            <a:ext cx="3509582" cy="34563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1484784"/>
            <a:ext cx="8280920" cy="4525963"/>
          </a:xfrm>
        </p:spPr>
        <p:txBody>
          <a:bodyPr/>
          <a:lstStyle/>
          <a:p>
            <a:pPr marL="0">
              <a:buNone/>
            </a:pPr>
            <a:r>
              <a:rPr lang="sl-SI" dirty="0" smtClean="0"/>
              <a:t>ČESTITAM, PRIŠEL/PRIŠLA  SI DO KONCA. </a:t>
            </a:r>
          </a:p>
          <a:p>
            <a:pPr marL="0">
              <a:buNone/>
            </a:pPr>
            <a:r>
              <a:rPr lang="sl-SI" dirty="0" smtClean="0"/>
              <a:t>SPREJMI IZZIV IN TE VAJE PONOVI VEČKRAT.</a:t>
            </a:r>
            <a:endParaRPr lang="sl-SI" dirty="0"/>
          </a:p>
        </p:txBody>
      </p:sp>
      <p:pic>
        <p:nvPicPr>
          <p:cNvPr id="4" name="Picture 3" descr="F:\KORONA VIRUS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01008"/>
            <a:ext cx="2428892" cy="232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85720" y="571480"/>
            <a:ext cx="8246720" cy="5067320"/>
          </a:xfrm>
        </p:spPr>
        <p:txBody>
          <a:bodyPr/>
          <a:lstStyle/>
          <a:p>
            <a:pPr algn="l" fontAlgn="base"/>
            <a:r>
              <a:rPr lang="sl-SI" b="1" dirty="0" smtClean="0">
                <a:solidFill>
                  <a:schemeClr val="tx1"/>
                </a:solidFill>
              </a:rPr>
              <a:t>KROŽENJE GLAVE </a:t>
            </a:r>
          </a:p>
          <a:p>
            <a:pPr algn="l" fontAlgn="base"/>
            <a:r>
              <a:rPr lang="sl-SI" dirty="0" smtClean="0">
                <a:solidFill>
                  <a:schemeClr val="tx1"/>
                </a:solidFill>
              </a:rPr>
              <a:t>(raztezna vaja za mišice vratu)</a:t>
            </a:r>
          </a:p>
          <a:p>
            <a:pPr algn="l" fontAlgn="base"/>
            <a:endParaRPr lang="sl-SI" dirty="0" smtClean="0">
              <a:solidFill>
                <a:schemeClr val="tx1"/>
              </a:solidFill>
            </a:endParaRPr>
          </a:p>
          <a:p>
            <a:pPr algn="l" fontAlgn="base"/>
            <a:r>
              <a:rPr lang="sl-SI" dirty="0" smtClean="0">
                <a:solidFill>
                  <a:schemeClr val="tx1"/>
                </a:solidFill>
              </a:rPr>
              <a:t>Vzravnano sedimo na stolu. V </a:t>
            </a:r>
            <a:r>
              <a:rPr lang="sl-SI" dirty="0" err="1" smtClean="0">
                <a:solidFill>
                  <a:schemeClr val="tx1"/>
                </a:solidFill>
              </a:rPr>
              <a:t>predročenju</a:t>
            </a:r>
            <a:r>
              <a:rPr lang="sl-SI" dirty="0" smtClean="0">
                <a:solidFill>
                  <a:schemeClr val="tx1"/>
                </a:solidFill>
              </a:rPr>
              <a:t> držimo kos vrvi. Z glavo začnemo krožiti najprej v levo in nato še v desno stran.</a:t>
            </a:r>
          </a:p>
          <a:p>
            <a:pPr algn="l"/>
            <a:r>
              <a:rPr lang="sl-SI" dirty="0" smtClean="0">
                <a:solidFill>
                  <a:schemeClr val="tx1"/>
                </a:solidFill>
              </a:rPr>
              <a:t>Vajo ponovimo 8x (v levo in desno stran).</a:t>
            </a:r>
          </a:p>
          <a:p>
            <a:pPr algn="l"/>
            <a:endParaRPr lang="sl-SI" dirty="0">
              <a:solidFill>
                <a:schemeClr val="tx1"/>
              </a:solidFill>
            </a:endParaRPr>
          </a:p>
        </p:txBody>
      </p:sp>
      <p:pic>
        <p:nvPicPr>
          <p:cNvPr id="4" name="Slika 3" descr="zvrvjo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509120"/>
            <a:ext cx="4392488" cy="2160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5911873"/>
          </a:xfrm>
        </p:spPr>
        <p:txBody>
          <a:bodyPr/>
          <a:lstStyle/>
          <a:p>
            <a:pPr fontAlgn="base">
              <a:buNone/>
            </a:pPr>
            <a:r>
              <a:rPr lang="sl-SI" b="1" dirty="0" smtClean="0"/>
              <a:t>VERTIKALNI ZAMAHI</a:t>
            </a:r>
            <a:r>
              <a:rPr lang="sl-SI" dirty="0"/>
              <a:t> </a:t>
            </a:r>
            <a:endParaRPr lang="sl-SI" dirty="0" smtClean="0"/>
          </a:p>
          <a:p>
            <a:pPr fontAlgn="base">
              <a:buNone/>
            </a:pPr>
            <a:r>
              <a:rPr lang="sl-SI" dirty="0" smtClean="0"/>
              <a:t>(</a:t>
            </a:r>
            <a:r>
              <a:rPr lang="sl-SI" dirty="0"/>
              <a:t>r</a:t>
            </a:r>
            <a:r>
              <a:rPr lang="sl-SI" dirty="0" smtClean="0"/>
              <a:t>aztezna vaja za mišice zgornjih okončin)</a:t>
            </a:r>
          </a:p>
          <a:p>
            <a:pPr fontAlgn="base">
              <a:buNone/>
            </a:pPr>
            <a:endParaRPr lang="sl-SI" dirty="0" smtClean="0"/>
          </a:p>
          <a:p>
            <a:pPr fontAlgn="base">
              <a:buNone/>
            </a:pPr>
            <a:r>
              <a:rPr lang="sl-SI" dirty="0" smtClean="0"/>
              <a:t>Vzravnano sedimo na stolu. </a:t>
            </a:r>
          </a:p>
          <a:p>
            <a:pPr fontAlgn="base">
              <a:buNone/>
            </a:pPr>
            <a:r>
              <a:rPr lang="sl-SI" dirty="0" smtClean="0"/>
              <a:t>V </a:t>
            </a:r>
            <a:r>
              <a:rPr lang="sl-SI" dirty="0" err="1" smtClean="0"/>
              <a:t>predročenju</a:t>
            </a:r>
            <a:r>
              <a:rPr lang="sl-SI" dirty="0" smtClean="0"/>
              <a:t> držimo kos vrvi. </a:t>
            </a:r>
          </a:p>
          <a:p>
            <a:pPr fontAlgn="base">
              <a:buNone/>
            </a:pPr>
            <a:r>
              <a:rPr lang="sl-SI" dirty="0" smtClean="0"/>
              <a:t>Zamahi potekajo iz </a:t>
            </a:r>
            <a:r>
              <a:rPr lang="sl-SI" dirty="0" err="1" smtClean="0"/>
              <a:t>predročenja</a:t>
            </a:r>
            <a:r>
              <a:rPr lang="sl-SI" dirty="0" smtClean="0"/>
              <a:t> v </a:t>
            </a:r>
            <a:r>
              <a:rPr lang="sl-SI" dirty="0" err="1" smtClean="0"/>
              <a:t>vzročenje</a:t>
            </a:r>
            <a:r>
              <a:rPr lang="sl-SI" dirty="0" smtClean="0"/>
              <a:t> in nazaj.</a:t>
            </a:r>
          </a:p>
          <a:p>
            <a:pPr>
              <a:buNone/>
            </a:pPr>
            <a:r>
              <a:rPr lang="sl-SI" dirty="0" smtClean="0"/>
              <a:t>Vajo ponovimo 8x.</a:t>
            </a:r>
            <a:endParaRPr lang="sl-SI" dirty="0"/>
          </a:p>
        </p:txBody>
      </p:sp>
      <p:pic>
        <p:nvPicPr>
          <p:cNvPr id="4" name="Slika 3" descr="zvrvjo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933056"/>
            <a:ext cx="3148402" cy="26642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/>
          <a:lstStyle/>
          <a:p>
            <a:pPr fontAlgn="base">
              <a:buNone/>
            </a:pPr>
            <a:r>
              <a:rPr lang="sl-SI" b="1" dirty="0" smtClean="0"/>
              <a:t>HORIZONTALNI ZAMAHI</a:t>
            </a:r>
            <a:endParaRPr lang="sl-SI" dirty="0" smtClean="0"/>
          </a:p>
          <a:p>
            <a:pPr fontAlgn="base">
              <a:buNone/>
            </a:pPr>
            <a:r>
              <a:rPr lang="sl-SI" dirty="0" smtClean="0"/>
              <a:t>(raztezna vaja za mišice zgornjih okončin)</a:t>
            </a:r>
          </a:p>
          <a:p>
            <a:pPr fontAlgn="base">
              <a:buNone/>
            </a:pPr>
            <a:endParaRPr lang="sl-SI" dirty="0" smtClean="0"/>
          </a:p>
          <a:p>
            <a:pPr fontAlgn="base">
              <a:buNone/>
            </a:pPr>
            <a:r>
              <a:rPr lang="sl-SI" dirty="0" smtClean="0"/>
              <a:t>Vzravnano sedimo na stolu. </a:t>
            </a:r>
          </a:p>
          <a:p>
            <a:pPr fontAlgn="base">
              <a:buNone/>
            </a:pPr>
            <a:r>
              <a:rPr lang="sl-SI" dirty="0" smtClean="0"/>
              <a:t>V </a:t>
            </a:r>
            <a:r>
              <a:rPr lang="sl-SI" dirty="0" err="1" smtClean="0"/>
              <a:t>predročenju</a:t>
            </a:r>
            <a:r>
              <a:rPr lang="sl-SI" dirty="0" smtClean="0"/>
              <a:t> držimo kos vrvi. </a:t>
            </a:r>
          </a:p>
          <a:p>
            <a:pPr fontAlgn="base">
              <a:buNone/>
            </a:pPr>
            <a:r>
              <a:rPr lang="sl-SI" dirty="0" smtClean="0"/>
              <a:t>Zamahi potekajo iz leve proti desni in nazaj.</a:t>
            </a:r>
          </a:p>
          <a:p>
            <a:pPr>
              <a:buNone/>
            </a:pPr>
            <a:r>
              <a:rPr lang="sl-SI" dirty="0" smtClean="0"/>
              <a:t>Vajo ponovimo 10x.</a:t>
            </a:r>
          </a:p>
          <a:p>
            <a:pPr>
              <a:buNone/>
            </a:pPr>
            <a:endParaRPr lang="sl-SI" dirty="0"/>
          </a:p>
        </p:txBody>
      </p:sp>
      <p:pic>
        <p:nvPicPr>
          <p:cNvPr id="4" name="Slika 3" descr="zvrvjo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05064"/>
            <a:ext cx="4104456" cy="25751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fontAlgn="base">
              <a:buNone/>
            </a:pPr>
            <a:r>
              <a:rPr lang="sl-SI" b="1" dirty="0" smtClean="0"/>
              <a:t>KROŽENJE S TRUPOM</a:t>
            </a:r>
            <a:endParaRPr lang="sl-SI" dirty="0" smtClean="0"/>
          </a:p>
          <a:p>
            <a:pPr fontAlgn="base">
              <a:buNone/>
            </a:pPr>
            <a:r>
              <a:rPr lang="sl-SI" dirty="0" smtClean="0"/>
              <a:t>(raztezna vaja za mišice trupa)</a:t>
            </a:r>
          </a:p>
          <a:p>
            <a:pPr marL="0" fontAlgn="base">
              <a:buNone/>
            </a:pPr>
            <a:endParaRPr lang="sl-SI" dirty="0" smtClean="0"/>
          </a:p>
          <a:p>
            <a:pPr marL="0" fontAlgn="base">
              <a:buNone/>
            </a:pPr>
            <a:r>
              <a:rPr lang="sl-SI" dirty="0" smtClean="0"/>
              <a:t>Stojimo ob stolu. V </a:t>
            </a:r>
            <a:r>
              <a:rPr lang="sl-SI" dirty="0" err="1" smtClean="0"/>
              <a:t>predročenju</a:t>
            </a:r>
            <a:r>
              <a:rPr lang="sl-SI" dirty="0" smtClean="0"/>
              <a:t> držimo kos vrvi. S trupom začnemo krožiti v levo in nato še v desno stran.</a:t>
            </a:r>
          </a:p>
          <a:p>
            <a:pPr>
              <a:buNone/>
            </a:pPr>
            <a:r>
              <a:rPr lang="sl-SI" dirty="0" smtClean="0"/>
              <a:t>Vajo ponovimo 8x.</a:t>
            </a:r>
            <a:endParaRPr lang="sl-SI" dirty="0"/>
          </a:p>
        </p:txBody>
      </p:sp>
      <p:pic>
        <p:nvPicPr>
          <p:cNvPr id="4" name="Slika 3" descr="zvrvjo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501008"/>
            <a:ext cx="3646188" cy="29523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marL="0" fontAlgn="base">
              <a:buNone/>
            </a:pPr>
            <a:r>
              <a:rPr lang="sl-SI" b="1" dirty="0" smtClean="0"/>
              <a:t>ODKLONI TRUPA V STRAN</a:t>
            </a:r>
            <a:endParaRPr lang="sl-SI" dirty="0" smtClean="0"/>
          </a:p>
          <a:p>
            <a:pPr marL="0" fontAlgn="base">
              <a:buNone/>
            </a:pPr>
            <a:r>
              <a:rPr lang="sl-SI" dirty="0" smtClean="0"/>
              <a:t>(raztezna vaja za mišice trupa)</a:t>
            </a:r>
          </a:p>
          <a:p>
            <a:pPr marL="0" fontAlgn="base">
              <a:buNone/>
            </a:pPr>
            <a:endParaRPr lang="sl-SI" dirty="0" smtClean="0"/>
          </a:p>
          <a:p>
            <a:pPr marL="0" fontAlgn="base">
              <a:buNone/>
            </a:pPr>
            <a:r>
              <a:rPr lang="sl-SI" dirty="0" smtClean="0"/>
              <a:t>Stojimo ob stolu. V </a:t>
            </a:r>
            <a:r>
              <a:rPr lang="sl-SI" dirty="0" err="1" smtClean="0"/>
              <a:t>vzročenju</a:t>
            </a:r>
            <a:r>
              <a:rPr lang="sl-SI" dirty="0" smtClean="0"/>
              <a:t> držimo kos vrvi. Trup nagibamo v levo in desno stran.</a:t>
            </a:r>
          </a:p>
          <a:p>
            <a:pPr marL="0">
              <a:buNone/>
            </a:pPr>
            <a:r>
              <a:rPr lang="sl-SI" dirty="0" smtClean="0"/>
              <a:t>Vajo ponovimo 8x.</a:t>
            </a:r>
            <a:endParaRPr lang="sl-SI" dirty="0"/>
          </a:p>
        </p:txBody>
      </p:sp>
      <p:pic>
        <p:nvPicPr>
          <p:cNvPr id="4" name="Slika 3" descr="zvrvjo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068960"/>
            <a:ext cx="4320480" cy="30662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marL="0" fontAlgn="base">
              <a:buNone/>
            </a:pPr>
            <a:r>
              <a:rPr lang="sl-SI" b="1" dirty="0" smtClean="0"/>
              <a:t>PREDKLON</a:t>
            </a:r>
            <a:endParaRPr lang="sl-SI" dirty="0" smtClean="0"/>
          </a:p>
          <a:p>
            <a:pPr marL="0" fontAlgn="base">
              <a:buNone/>
            </a:pPr>
            <a:r>
              <a:rPr lang="sl-SI" dirty="0" smtClean="0"/>
              <a:t>(raztezna vaja za mišice hrbta)</a:t>
            </a:r>
          </a:p>
          <a:p>
            <a:pPr marL="0" fontAlgn="base">
              <a:buNone/>
            </a:pPr>
            <a:endParaRPr lang="sl-SI" dirty="0" smtClean="0"/>
          </a:p>
          <a:p>
            <a:pPr marL="0" fontAlgn="base">
              <a:buNone/>
            </a:pPr>
            <a:r>
              <a:rPr lang="sl-SI" dirty="0" smtClean="0"/>
              <a:t>Stojimo za stolom. Z iztegnjenimi rokami se opremo na naslonjalo in naredimo predklon do višine naslonjala.</a:t>
            </a:r>
          </a:p>
          <a:p>
            <a:pPr marL="0">
              <a:buNone/>
            </a:pPr>
            <a:r>
              <a:rPr lang="sl-SI" dirty="0" smtClean="0"/>
              <a:t>Držimo 5─10 sekund.</a:t>
            </a:r>
            <a:endParaRPr lang="sl-SI" dirty="0"/>
          </a:p>
        </p:txBody>
      </p:sp>
      <p:pic>
        <p:nvPicPr>
          <p:cNvPr id="4" name="Slika 3" descr="zvrvjo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573016"/>
            <a:ext cx="3228219" cy="272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marL="0" fontAlgn="base">
              <a:buNone/>
            </a:pPr>
            <a:r>
              <a:rPr lang="sl-SI" b="1" dirty="0" smtClean="0"/>
              <a:t>ZIBANJE S TRUPOM</a:t>
            </a:r>
            <a:endParaRPr lang="sl-SI" dirty="0" smtClean="0"/>
          </a:p>
          <a:p>
            <a:pPr marL="0" fontAlgn="base">
              <a:buNone/>
            </a:pPr>
            <a:r>
              <a:rPr lang="sl-SI" dirty="0" smtClean="0"/>
              <a:t>(raztezna vaja za mišice trupa)</a:t>
            </a:r>
          </a:p>
          <a:p>
            <a:pPr marL="0" fontAlgn="base">
              <a:buNone/>
            </a:pPr>
            <a:endParaRPr lang="sl-SI" dirty="0" smtClean="0"/>
          </a:p>
          <a:p>
            <a:pPr marL="0" fontAlgn="base">
              <a:buNone/>
            </a:pPr>
            <a:r>
              <a:rPr lang="sl-SI" dirty="0" smtClean="0"/>
              <a:t>Sedimo na stolu. V </a:t>
            </a:r>
            <a:r>
              <a:rPr lang="sl-SI" dirty="0" err="1" smtClean="0"/>
              <a:t>vzročenju</a:t>
            </a:r>
            <a:r>
              <a:rPr lang="sl-SI" dirty="0" smtClean="0"/>
              <a:t> držimo kos vrvi in se zibamo naprej do prstov nog in nazaj.</a:t>
            </a:r>
          </a:p>
          <a:p>
            <a:pPr marL="0">
              <a:buNone/>
            </a:pPr>
            <a:r>
              <a:rPr lang="sl-SI" dirty="0" smtClean="0"/>
              <a:t>Vajo ponovimo 10x.</a:t>
            </a:r>
            <a:endParaRPr lang="sl-SI" dirty="0"/>
          </a:p>
        </p:txBody>
      </p:sp>
      <p:pic>
        <p:nvPicPr>
          <p:cNvPr id="4" name="Slika 3" descr="zvrvjo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645024"/>
            <a:ext cx="3857652" cy="24288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/>
          <a:lstStyle/>
          <a:p>
            <a:pPr marL="0" fontAlgn="base">
              <a:buNone/>
            </a:pPr>
            <a:r>
              <a:rPr lang="sl-SI" b="1" dirty="0" smtClean="0"/>
              <a:t>RAZTEZANJE MIŠIC NOG</a:t>
            </a:r>
            <a:endParaRPr lang="sl-SI" dirty="0" smtClean="0"/>
          </a:p>
          <a:p>
            <a:pPr marL="0" fontAlgn="base">
              <a:buNone/>
            </a:pPr>
            <a:r>
              <a:rPr lang="sl-SI" dirty="0" smtClean="0"/>
              <a:t>(raztezna vaja za mišice spodnjih okončin)</a:t>
            </a:r>
          </a:p>
          <a:p>
            <a:pPr marL="0" fontAlgn="base">
              <a:buNone/>
            </a:pPr>
            <a:endParaRPr lang="sl-SI" dirty="0" smtClean="0"/>
          </a:p>
          <a:p>
            <a:pPr marL="0" fontAlgn="base">
              <a:buNone/>
            </a:pPr>
            <a:r>
              <a:rPr lang="sl-SI" dirty="0" smtClean="0"/>
              <a:t>Stojimo ob stolu, pokrčimo levo nogo in stopalo položimo na sedalo. V </a:t>
            </a:r>
            <a:r>
              <a:rPr lang="sl-SI" dirty="0" err="1" smtClean="0"/>
              <a:t>predročenju</a:t>
            </a:r>
            <a:r>
              <a:rPr lang="sl-SI" dirty="0" smtClean="0"/>
              <a:t> držimo vrv.</a:t>
            </a:r>
          </a:p>
          <a:p>
            <a:pPr marL="0" fontAlgn="base">
              <a:buNone/>
            </a:pPr>
            <a:r>
              <a:rPr lang="sl-SI" dirty="0" smtClean="0"/>
              <a:t>Vajo ponovimo še z desno nogo.</a:t>
            </a:r>
          </a:p>
          <a:p>
            <a:pPr marL="0" fontAlgn="base">
              <a:buNone/>
            </a:pPr>
            <a:r>
              <a:rPr lang="sl-SI" dirty="0" smtClean="0"/>
              <a:t>Vsaka noga 10─15 sekund raztezanja.</a:t>
            </a:r>
          </a:p>
          <a:p>
            <a:pPr marL="0">
              <a:buNone/>
            </a:pPr>
            <a:r>
              <a:rPr lang="sl-SI" dirty="0" smtClean="0"/>
              <a:t>OTEŽITEV: Dodamo horizontalni ali vertikalni zamah. </a:t>
            </a:r>
            <a:endParaRPr lang="sl-SI" dirty="0"/>
          </a:p>
        </p:txBody>
      </p:sp>
      <p:pic>
        <p:nvPicPr>
          <p:cNvPr id="4" name="Slika 3" descr="zvrvjo8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947527"/>
            <a:ext cx="1866900" cy="13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lika 4" descr="zvrvjo8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722" y="4725144"/>
            <a:ext cx="1902229" cy="2001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lika 5" descr="zvrvjo8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653136"/>
            <a:ext cx="1584176" cy="2073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39</TotalTime>
  <Words>483</Words>
  <Application>Microsoft Office PowerPoint</Application>
  <PresentationFormat>Diaprojekcija na zaslonu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14</vt:i4>
      </vt:variant>
    </vt:vector>
  </HeadingPairs>
  <TitlesOfParts>
    <vt:vector size="15" baseType="lpstr">
      <vt:lpstr>Officeova tema</vt:lpstr>
      <vt:lpstr>ŠPORT:  RAZTEZNE IN KREPILNE VAJE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RAZTEZNE IN KREPILNE VAJE</dc:title>
  <dc:creator>DOMA</dc:creator>
  <cp:lastModifiedBy>Barbara</cp:lastModifiedBy>
  <cp:revision>8</cp:revision>
  <dcterms:created xsi:type="dcterms:W3CDTF">2020-03-24T14:36:46Z</dcterms:created>
  <dcterms:modified xsi:type="dcterms:W3CDTF">2020-04-09T12:48:25Z</dcterms:modified>
</cp:coreProperties>
</file>