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80198" y="134752"/>
            <a:ext cx="6858000" cy="985704"/>
          </a:xfrm>
        </p:spPr>
        <p:txBody>
          <a:bodyPr>
            <a:noAutofit/>
          </a:bodyPr>
          <a:lstStyle/>
          <a:p>
            <a:r>
              <a:rPr lang="sl-SI" sz="6600" b="1" dirty="0" smtClean="0">
                <a:solidFill>
                  <a:srgbClr val="7030A0"/>
                </a:solidFill>
                <a:latin typeface="+mn-lt"/>
              </a:rPr>
              <a:t>ŠPORT</a:t>
            </a:r>
            <a:endParaRPr lang="sl-SI" sz="6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38071" y="1596981"/>
            <a:ext cx="8384147" cy="5009882"/>
          </a:xfrm>
        </p:spPr>
        <p:txBody>
          <a:bodyPr>
            <a:normAutofit/>
          </a:bodyPr>
          <a:lstStyle/>
          <a:p>
            <a:pPr algn="l"/>
            <a:r>
              <a:rPr lang="sl-SI" sz="5800" dirty="0" smtClean="0"/>
              <a:t>                                       </a:t>
            </a:r>
            <a:endParaRPr lang="sl-SI" sz="2800" dirty="0" smtClean="0"/>
          </a:p>
        </p:txBody>
      </p:sp>
      <p:sp>
        <p:nvSpPr>
          <p:cNvPr id="8" name="Pravokotnik 7"/>
          <p:cNvSpPr/>
          <p:nvPr/>
        </p:nvSpPr>
        <p:spPr>
          <a:xfrm>
            <a:off x="265774" y="1120456"/>
            <a:ext cx="8277896" cy="5663089"/>
          </a:xfrm>
          <a:prstGeom prst="rect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sl-SI" sz="3100" dirty="0">
                <a:solidFill>
                  <a:prstClr val="black"/>
                </a:solidFill>
                <a:ea typeface="+mj-ea"/>
                <a:cs typeface="+mj-cs"/>
              </a:rPr>
              <a:t>V ure športa so </a:t>
            </a:r>
            <a:r>
              <a:rPr lang="sl-SI" sz="3100" dirty="0" smtClean="0">
                <a:solidFill>
                  <a:prstClr val="black"/>
                </a:solidFill>
                <a:ea typeface="+mj-ea"/>
                <a:cs typeface="+mj-cs"/>
              </a:rPr>
              <a:t>vštete </a:t>
            </a:r>
            <a:r>
              <a:rPr lang="sl-SI" sz="3100" dirty="0">
                <a:solidFill>
                  <a:prstClr val="black"/>
                </a:solidFill>
                <a:ea typeface="+mj-ea"/>
                <a:cs typeface="+mj-cs"/>
              </a:rPr>
              <a:t>naslednje dejavnosti: </a:t>
            </a:r>
            <a:br>
              <a:rPr lang="sl-SI" sz="31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sl-SI" sz="3100" dirty="0">
                <a:solidFill>
                  <a:prstClr val="black"/>
                </a:solidFill>
                <a:ea typeface="+mj-ea"/>
                <a:cs typeface="+mj-cs"/>
              </a:rPr>
              <a:t>- pohodi (v kolikor greste s starši </a:t>
            </a:r>
            <a:r>
              <a:rPr lang="sl-SI" sz="3100" dirty="0" smtClean="0">
                <a:solidFill>
                  <a:prstClr val="black"/>
                </a:solidFill>
                <a:ea typeface="+mj-ea"/>
                <a:cs typeface="+mj-cs"/>
              </a:rPr>
              <a:t>na sprehod </a:t>
            </a:r>
            <a:r>
              <a:rPr lang="sl-SI" sz="3100" dirty="0" smtClean="0">
                <a:solidFill>
                  <a:prstClr val="black"/>
                </a:solidFill>
                <a:ea typeface="+mj-ea"/>
                <a:cs typeface="+mj-cs"/>
              </a:rPr>
              <a:t>ali</a:t>
            </a:r>
          </a:p>
          <a:p>
            <a:r>
              <a:rPr lang="sl-SI" sz="3100" dirty="0" smtClean="0">
                <a:solidFill>
                  <a:prstClr val="black"/>
                </a:solidFill>
                <a:ea typeface="+mj-ea"/>
                <a:cs typeface="+mj-cs"/>
              </a:rPr>
              <a:t>  daljši </a:t>
            </a:r>
            <a:r>
              <a:rPr lang="sl-SI" sz="3100" dirty="0" smtClean="0">
                <a:solidFill>
                  <a:prstClr val="black"/>
                </a:solidFill>
                <a:ea typeface="+mj-ea"/>
                <a:cs typeface="+mj-cs"/>
              </a:rPr>
              <a:t>pohod),</a:t>
            </a:r>
            <a:r>
              <a:rPr lang="sl-SI" sz="31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sl-SI" sz="31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sl-SI" sz="3100" dirty="0">
                <a:solidFill>
                  <a:prstClr val="black"/>
                </a:solidFill>
                <a:ea typeface="+mj-ea"/>
                <a:cs typeface="+mj-cs"/>
              </a:rPr>
              <a:t>- </a:t>
            </a:r>
            <a:r>
              <a:rPr lang="sl-SI" sz="3100" dirty="0" smtClean="0">
                <a:solidFill>
                  <a:prstClr val="black"/>
                </a:solidFill>
                <a:ea typeface="+mj-ea"/>
                <a:cs typeface="+mj-cs"/>
              </a:rPr>
              <a:t>kolesarjenje,</a:t>
            </a:r>
          </a:p>
          <a:p>
            <a:r>
              <a:rPr lang="sl-SI" sz="3100" dirty="0" smtClean="0">
                <a:solidFill>
                  <a:prstClr val="black"/>
                </a:solidFill>
                <a:ea typeface="+mj-ea"/>
                <a:cs typeface="+mj-cs"/>
              </a:rPr>
              <a:t>- tek </a:t>
            </a:r>
            <a:r>
              <a:rPr lang="sl-SI" sz="3100" dirty="0">
                <a:solidFill>
                  <a:prstClr val="black"/>
                </a:solidFill>
                <a:ea typeface="+mj-ea"/>
                <a:cs typeface="+mj-cs"/>
              </a:rPr>
              <a:t>(</a:t>
            </a:r>
            <a:r>
              <a:rPr lang="sl-SI" sz="3100" dirty="0" err="1">
                <a:solidFill>
                  <a:prstClr val="black"/>
                </a:solidFill>
                <a:ea typeface="+mj-ea"/>
                <a:cs typeface="+mj-cs"/>
              </a:rPr>
              <a:t>Panovec</a:t>
            </a:r>
            <a:r>
              <a:rPr lang="sl-SI" sz="3100" dirty="0">
                <a:solidFill>
                  <a:prstClr val="black"/>
                </a:solidFill>
                <a:ea typeface="+mj-ea"/>
                <a:cs typeface="+mj-cs"/>
              </a:rPr>
              <a:t>, </a:t>
            </a:r>
            <a:r>
              <a:rPr lang="sl-SI" sz="3100" dirty="0" smtClean="0">
                <a:solidFill>
                  <a:prstClr val="black"/>
                </a:solidFill>
                <a:ea typeface="+mj-ea"/>
                <a:cs typeface="+mj-cs"/>
              </a:rPr>
              <a:t>…),</a:t>
            </a:r>
            <a:endParaRPr lang="sl-SI" sz="3100" dirty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sl-SI" sz="3100" dirty="0" smtClean="0">
                <a:solidFill>
                  <a:prstClr val="black"/>
                </a:solidFill>
                <a:ea typeface="+mj-ea"/>
                <a:cs typeface="+mj-cs"/>
              </a:rPr>
              <a:t>- </a:t>
            </a:r>
            <a:r>
              <a:rPr lang="sl-SI" sz="3100" dirty="0" smtClean="0">
                <a:solidFill>
                  <a:prstClr val="black"/>
                </a:solidFill>
                <a:ea typeface="+mj-ea"/>
                <a:cs typeface="+mj-cs"/>
              </a:rPr>
              <a:t>družabne </a:t>
            </a:r>
            <a:r>
              <a:rPr lang="sl-SI" sz="3100" dirty="0">
                <a:solidFill>
                  <a:prstClr val="black"/>
                </a:solidFill>
                <a:ea typeface="+mj-ea"/>
                <a:cs typeface="+mj-cs"/>
              </a:rPr>
              <a:t>igre v družinskem krogu (</a:t>
            </a:r>
            <a:r>
              <a:rPr lang="sl-SI" sz="3100" dirty="0" smtClean="0">
                <a:solidFill>
                  <a:prstClr val="black"/>
                </a:solidFill>
                <a:ea typeface="+mj-ea"/>
                <a:cs typeface="+mj-cs"/>
              </a:rPr>
              <a:t>gibanje):</a:t>
            </a:r>
          </a:p>
          <a:p>
            <a:r>
              <a:rPr lang="sl-SI" sz="3100" dirty="0" smtClean="0">
                <a:solidFill>
                  <a:prstClr val="black"/>
                </a:solidFill>
                <a:ea typeface="+mj-ea"/>
                <a:cs typeface="+mj-cs"/>
              </a:rPr>
              <a:t>  </a:t>
            </a:r>
            <a:r>
              <a:rPr lang="sl-SI" sz="3100" dirty="0" err="1" smtClean="0">
                <a:solidFill>
                  <a:prstClr val="black"/>
                </a:solidFill>
                <a:ea typeface="+mj-ea"/>
                <a:cs typeface="+mj-cs"/>
              </a:rPr>
              <a:t>Twister</a:t>
            </a:r>
            <a:r>
              <a:rPr lang="sl-SI" sz="3100" dirty="0">
                <a:solidFill>
                  <a:prstClr val="black"/>
                </a:solidFill>
                <a:ea typeface="+mj-ea"/>
                <a:cs typeface="+mj-cs"/>
              </a:rPr>
              <a:t>, skrivalnice</a:t>
            </a:r>
            <a:r>
              <a:rPr lang="sl-SI" sz="3100" dirty="0" smtClean="0">
                <a:solidFill>
                  <a:prstClr val="black"/>
                </a:solidFill>
                <a:ea typeface="+mj-ea"/>
                <a:cs typeface="+mj-cs"/>
              </a:rPr>
              <a:t>, </a:t>
            </a:r>
            <a:r>
              <a:rPr lang="sl-SI" sz="3100" dirty="0" smtClean="0">
                <a:solidFill>
                  <a:prstClr val="black"/>
                </a:solidFill>
                <a:ea typeface="+mj-ea"/>
                <a:cs typeface="+mj-cs"/>
              </a:rPr>
              <a:t>pismo,</a:t>
            </a:r>
          </a:p>
          <a:p>
            <a:r>
              <a:rPr lang="sl-SI" sz="3200" dirty="0" smtClean="0"/>
              <a:t>- preskakovanje </a:t>
            </a:r>
            <a:r>
              <a:rPr lang="sl-SI" sz="3200" dirty="0"/>
              <a:t>kolebnice: </a:t>
            </a:r>
            <a:endParaRPr lang="sl-SI" sz="3200" dirty="0" smtClean="0"/>
          </a:p>
          <a:p>
            <a:r>
              <a:rPr lang="sl-SI" sz="3200" dirty="0" smtClean="0"/>
              <a:t>  naprej</a:t>
            </a:r>
            <a:r>
              <a:rPr lang="sl-SI" sz="3200" dirty="0"/>
              <a:t>, nazaj, v teku. </a:t>
            </a:r>
          </a:p>
          <a:p>
            <a:r>
              <a:rPr lang="sl-SI" sz="3200" dirty="0"/>
              <a:t>  </a:t>
            </a:r>
            <a:r>
              <a:rPr lang="sl-SI" sz="3200" dirty="0" smtClean="0"/>
              <a:t>Poskušaj </a:t>
            </a:r>
            <a:r>
              <a:rPr lang="sl-SI" sz="3200" dirty="0"/>
              <a:t>še s križanjem rok. </a:t>
            </a:r>
          </a:p>
          <a:p>
            <a:r>
              <a:rPr lang="sl-SI" sz="31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sl-SI" sz="3100" dirty="0">
                <a:solidFill>
                  <a:prstClr val="black"/>
                </a:solidFill>
                <a:ea typeface="+mj-ea"/>
                <a:cs typeface="+mj-cs"/>
              </a:rPr>
            </a:br>
            <a:endParaRPr lang="sl-SI" dirty="0"/>
          </a:p>
        </p:txBody>
      </p:sp>
      <p:sp>
        <p:nvSpPr>
          <p:cNvPr id="7" name="Pravokotnik 6"/>
          <p:cNvSpPr/>
          <p:nvPr/>
        </p:nvSpPr>
        <p:spPr>
          <a:xfrm>
            <a:off x="107504" y="6552713"/>
            <a:ext cx="353582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900" dirty="0" smtClean="0"/>
              <a:t>https://www.google.com/search?q=crossed+rope+jumping+kids</a:t>
            </a:r>
            <a:endParaRPr lang="sl-SI" sz="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129505"/>
            <a:ext cx="1883438" cy="2654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608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Diaprojekcija na zaslonu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2" baseType="lpstr">
      <vt:lpstr>Officeova tema</vt:lpstr>
      <vt:lpstr>ŠPORT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ŠPORT</dc:title>
  <dc:creator>Barbara</dc:creator>
  <cp:lastModifiedBy>Barbara</cp:lastModifiedBy>
  <cp:revision>2</cp:revision>
  <dcterms:created xsi:type="dcterms:W3CDTF">2020-05-08T15:18:31Z</dcterms:created>
  <dcterms:modified xsi:type="dcterms:W3CDTF">2020-05-08T15:24:37Z</dcterms:modified>
</cp:coreProperties>
</file>