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8" r:id="rId6"/>
    <p:sldId id="259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tint val="44500"/>
                <a:satMod val="160000"/>
              </a:schemeClr>
            </a:gs>
            <a:gs pos="88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24.3.2020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Pozdravljeni učenci! </a:t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Pogumno gremo naprej v novo snov – pridevnik.</a:t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>                                                                           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6552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324544" y="43696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142208"/>
              </p:ext>
            </p:extLst>
          </p:nvPr>
        </p:nvGraphicFramePr>
        <p:xfrm>
          <a:off x="349188" y="3429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448272"/>
                <a:gridCol w="2067744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2. Naloga,</a:t>
                      </a:r>
                      <a:r>
                        <a:rPr lang="sl-SI" sz="1600" b="1" baseline="0" dirty="0" smtClean="0">
                          <a:solidFill>
                            <a:schemeClr val="tx1"/>
                          </a:solidFill>
                        </a:rPr>
                        <a:t> ki si jo delal ustno, pa ima naslednje rešitve. 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ŠIROKO 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BOLAN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GLOBOKO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POSPRAVLJENO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MAJHEN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POGUMEN/HRABER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ZAPRTA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VESELA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KRATKA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MLAD/NOV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GLADKO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VISOKA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ZGORNJI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SUHO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OZKO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</a:rPr>
                        <a:t>TEMNO</a:t>
                      </a:r>
                      <a:endParaRPr lang="sl-SI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Pravokotnik 2"/>
          <p:cNvSpPr/>
          <p:nvPr/>
        </p:nvSpPr>
        <p:spPr>
          <a:xfrm>
            <a:off x="395536" y="260648"/>
            <a:ext cx="8136904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Za danes si končal. </a:t>
            </a: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Za konec imaš zapisane še rešitve nalog, tako da lahko sam preveriš, če si </a:t>
            </a:r>
            <a:r>
              <a:rPr lang="sl-SI" sz="2800" dirty="0" smtClean="0"/>
              <a:t>delal prav. </a:t>
            </a:r>
          </a:p>
          <a:p>
            <a:endParaRPr lang="sl-SI" dirty="0" smtClean="0"/>
          </a:p>
          <a:p>
            <a:endParaRPr lang="sl-SI" dirty="0"/>
          </a:p>
          <a:p>
            <a:r>
              <a:rPr lang="sl-SI" sz="1600" b="1" dirty="0" smtClean="0"/>
              <a:t>1. Pri </a:t>
            </a:r>
            <a:r>
              <a:rPr lang="sl-SI" sz="1600" b="1" dirty="0"/>
              <a:t>nalogi, ki si jo zapisal v zvezek, si moral pobarvati besede:</a:t>
            </a:r>
          </a:p>
          <a:p>
            <a:r>
              <a:rPr lang="sl-SI" sz="1600" b="1" dirty="0"/>
              <a:t>mladinski, mamino, najljubšo, nov, pralni, šolskem, izvrstno, Tomažev, afriških, azijskih, slabega, prijateljev, planinski. </a:t>
            </a:r>
            <a:endParaRPr lang="sl-SI" sz="1600" b="1" dirty="0" smtClean="0"/>
          </a:p>
          <a:p>
            <a:endParaRPr lang="sl-SI" sz="1600" b="1" dirty="0"/>
          </a:p>
          <a:p>
            <a:endParaRPr lang="sl-SI" sz="1600" b="1" dirty="0" smtClean="0"/>
          </a:p>
          <a:p>
            <a:endParaRPr lang="sl-SI" sz="1600" b="1" dirty="0"/>
          </a:p>
          <a:p>
            <a:endParaRPr lang="sl-SI" sz="1600" b="1" dirty="0" smtClean="0"/>
          </a:p>
          <a:p>
            <a:endParaRPr lang="sl-SI" sz="1600" b="1" dirty="0"/>
          </a:p>
          <a:p>
            <a:endParaRPr lang="sl-SI" sz="1600" b="1" dirty="0" smtClean="0"/>
          </a:p>
          <a:p>
            <a:endParaRPr lang="sl-SI" sz="1600" b="1" dirty="0"/>
          </a:p>
          <a:p>
            <a:endParaRPr lang="sl-SI" sz="1600" b="1" dirty="0" smtClean="0"/>
          </a:p>
          <a:p>
            <a:endParaRPr lang="sl-SI" sz="1600" b="1" dirty="0"/>
          </a:p>
          <a:p>
            <a:endParaRPr lang="sl-SI" sz="1600" b="1" dirty="0" smtClean="0"/>
          </a:p>
          <a:p>
            <a:r>
              <a:rPr lang="sl-SI" sz="2800" dirty="0" smtClean="0"/>
              <a:t>Upam, da ti je šlo.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395536" y="260648"/>
            <a:ext cx="81369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Za </a:t>
            </a:r>
            <a:r>
              <a:rPr lang="sl-SI" sz="2800" dirty="0" smtClean="0"/>
              <a:t>danes </a:t>
            </a: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>Za </a:t>
            </a:r>
            <a:r>
              <a:rPr lang="sl-SI" sz="2800" dirty="0"/>
              <a:t>konec imaš zapisane še rešitve nalog, tako da lahko sam preveriš, če si </a:t>
            </a:r>
            <a:r>
              <a:rPr lang="sl-SI" sz="2800" dirty="0" smtClean="0"/>
              <a:t>delal prav. </a:t>
            </a:r>
            <a:endParaRPr lang="sl-SI" sz="2800" dirty="0" smtClean="0"/>
          </a:p>
          <a:p>
            <a:endParaRPr lang="sl-SI" dirty="0" smtClean="0"/>
          </a:p>
          <a:p>
            <a:endParaRPr lang="sl-SI" dirty="0"/>
          </a:p>
          <a:p>
            <a:r>
              <a:rPr lang="sl-SI" sz="1600" b="1" dirty="0" smtClean="0"/>
              <a:t>1. Pri </a:t>
            </a:r>
            <a:r>
              <a:rPr lang="sl-SI" sz="1600" b="1" dirty="0"/>
              <a:t>nalogi, ki si jo zapisal v zvezek, si moral pobarvati besede:</a:t>
            </a:r>
          </a:p>
          <a:p>
            <a:r>
              <a:rPr lang="sl-SI" sz="1600" b="1" dirty="0"/>
              <a:t>mladinski, mamino, najljubšo, nov, pralni, šolskem, izvrstno, Tomažev, afriških, azijskih, slabega, prijateljev, planinski. </a:t>
            </a:r>
            <a:endParaRPr lang="sl-SI" sz="1600" b="1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7" name="Picture 3" descr="F:\KORONA VIRUS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19" y="5517232"/>
            <a:ext cx="1169715" cy="11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Autofit/>
          </a:bodyPr>
          <a:lstStyle/>
          <a:p>
            <a:pPr algn="l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V slovenskem jeziku uporabljamo veliko besed. </a:t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>Naučili smo se že, da tiste besede, s katerimi poimenujemo bitja, stvari ali pojme uvrščamo med samostalnike.</a:t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Samostalnikom pa lahko </a:t>
            </a:r>
            <a:r>
              <a:rPr lang="sl-SI" sz="2800" b="1" cap="all" dirty="0" smtClean="0"/>
              <a:t>dodamo – </a:t>
            </a:r>
            <a:r>
              <a:rPr lang="sl-SI" sz="2800" b="1" cap="all" dirty="0" err="1" smtClean="0"/>
              <a:t>pridenemo</a:t>
            </a:r>
            <a:r>
              <a:rPr lang="sl-SI" sz="2800" b="1" cap="all" dirty="0" smtClean="0"/>
              <a:t> </a:t>
            </a:r>
            <a:r>
              <a:rPr lang="sl-SI" sz="2800" dirty="0" smtClean="0"/>
              <a:t>veliko besed, s katerimi samostalnik bolj natančno opišemo. 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3205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2800" b="1" dirty="0"/>
              <a:t>Primer: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/>
            </a:r>
            <a:br>
              <a:rPr lang="sl-SI" dirty="0"/>
            </a:br>
            <a:r>
              <a:rPr lang="sl-SI" dirty="0"/>
              <a:t>	</a:t>
            </a:r>
            <a:r>
              <a:rPr lang="sl-SI" dirty="0" smtClean="0"/>
              <a:t>		</a:t>
            </a:r>
            <a:r>
              <a:rPr lang="sl-SI" sz="3000" dirty="0" smtClean="0"/>
              <a:t>  IZGUBLJENA</a:t>
            </a:r>
            <a:r>
              <a:rPr lang="sl-SI" sz="3000" dirty="0"/>
              <a:t>	</a:t>
            </a:r>
            <a:endParaRPr lang="sl-SI" sz="3000" dirty="0" smtClean="0"/>
          </a:p>
          <a:p>
            <a:pPr marL="0" indent="0">
              <a:buNone/>
            </a:pPr>
            <a:r>
              <a:rPr lang="sl-SI" sz="3000" dirty="0" smtClean="0"/>
              <a:t>	BRATOVA				ŠOLSKA</a:t>
            </a:r>
            <a:r>
              <a:rPr lang="sl-SI" sz="3000" dirty="0"/>
              <a:t/>
            </a:r>
            <a:br>
              <a:rPr lang="sl-SI" sz="3000" dirty="0"/>
            </a:br>
            <a:endParaRPr lang="sl-SI" sz="3000" dirty="0" smtClean="0"/>
          </a:p>
          <a:p>
            <a:pPr marL="0" indent="0">
              <a:buNone/>
            </a:pPr>
            <a:r>
              <a:rPr lang="sl-SI" sz="3000" dirty="0" smtClean="0"/>
              <a:t>  NOGOMETNA</a:t>
            </a:r>
            <a:r>
              <a:rPr lang="sl-SI" sz="3000" dirty="0"/>
              <a:t>			     </a:t>
            </a:r>
            <a:r>
              <a:rPr lang="sl-SI" sz="3000" dirty="0" smtClean="0"/>
              <a:t>		NOVA</a:t>
            </a:r>
            <a:r>
              <a:rPr lang="sl-SI" sz="3000" dirty="0"/>
              <a:t/>
            </a:r>
            <a:br>
              <a:rPr lang="sl-SI" sz="3000" dirty="0"/>
            </a:br>
            <a:r>
              <a:rPr lang="sl-SI" sz="3000" dirty="0"/>
              <a:t> 				</a:t>
            </a:r>
            <a:br>
              <a:rPr lang="sl-SI" sz="3000" dirty="0"/>
            </a:br>
            <a:endParaRPr lang="sl-SI" sz="3000" dirty="0" smtClean="0"/>
          </a:p>
          <a:p>
            <a:pPr marL="0" indent="0">
              <a:buNone/>
            </a:pPr>
            <a:r>
              <a:rPr lang="sl-SI" sz="3000" dirty="0" smtClean="0"/>
              <a:t>OHRANJENA</a:t>
            </a:r>
            <a:r>
              <a:rPr lang="sl-SI" sz="3000" dirty="0"/>
              <a:t>				        </a:t>
            </a:r>
            <a:r>
              <a:rPr lang="sl-SI" sz="3000" dirty="0" smtClean="0"/>
              <a:t>           ANDREJEVA</a:t>
            </a:r>
            <a:r>
              <a:rPr lang="sl-SI" sz="3000" dirty="0"/>
              <a:t>	</a:t>
            </a:r>
            <a:endParaRPr lang="sl-SI" sz="3000" dirty="0" smtClean="0"/>
          </a:p>
          <a:p>
            <a:pPr marL="0" indent="0">
              <a:buNone/>
            </a:pPr>
            <a:r>
              <a:rPr lang="sl-SI" sz="3000" dirty="0"/>
              <a:t/>
            </a:r>
            <a:br>
              <a:rPr lang="sl-SI" sz="3000" dirty="0"/>
            </a:br>
            <a:r>
              <a:rPr lang="sl-SI" sz="3000" dirty="0" smtClean="0"/>
              <a:t>         LEPA</a:t>
            </a:r>
            <a:r>
              <a:rPr lang="sl-SI" sz="3000" dirty="0"/>
              <a:t>		</a:t>
            </a:r>
            <a:r>
              <a:rPr lang="sl-SI" sz="3000" dirty="0" smtClean="0"/>
              <a:t>                         </a:t>
            </a:r>
            <a:r>
              <a:rPr lang="sl-SI" sz="3000" dirty="0"/>
              <a:t>	SOSEDOVA								</a:t>
            </a:r>
            <a:br>
              <a:rPr lang="sl-SI" sz="3000" dirty="0"/>
            </a:br>
            <a:r>
              <a:rPr lang="sl-SI" sz="3000" dirty="0"/>
              <a:t/>
            </a:r>
            <a:br>
              <a:rPr lang="sl-SI" sz="3000" dirty="0"/>
            </a:br>
            <a:r>
              <a:rPr lang="sl-SI" sz="3000" dirty="0" smtClean="0"/>
              <a:t>	         IZPOSOJENA	</a:t>
            </a:r>
            <a:r>
              <a:rPr lang="sl-SI" sz="3000" dirty="0"/>
              <a:t> </a:t>
            </a:r>
            <a:r>
              <a:rPr lang="sl-SI" sz="3000" dirty="0" smtClean="0"/>
              <a:t>       </a:t>
            </a:r>
            <a:r>
              <a:rPr lang="sl-SI" sz="3000" dirty="0"/>
              <a:t>USNJENA</a:t>
            </a:r>
          </a:p>
        </p:txBody>
      </p:sp>
      <p:pic>
        <p:nvPicPr>
          <p:cNvPr id="4" name="Picture 2" descr="F:\KORONA VIRUS\7_3_2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 contrast="-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965" y="2060848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4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728192"/>
          </a:xfrm>
        </p:spPr>
        <p:txBody>
          <a:bodyPr>
            <a:normAutofit/>
          </a:bodyPr>
          <a:lstStyle/>
          <a:p>
            <a:pPr algn="l"/>
            <a:r>
              <a:rPr lang="sl-SI" sz="2800" dirty="0" smtClean="0"/>
              <a:t>Besede </a:t>
            </a:r>
            <a:r>
              <a:rPr lang="sl-SI" sz="2800" dirty="0" err="1" smtClean="0"/>
              <a:t>pridevamo</a:t>
            </a:r>
            <a:r>
              <a:rPr lang="sl-SI" sz="2800" dirty="0" smtClean="0"/>
              <a:t> – dodajamo samostalnikom (stvarem, bitjem in pojmom).  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 smtClean="0"/>
              <a:t>PLAŠČ je lahko:</a:t>
            </a:r>
          </a:p>
          <a:p>
            <a:pPr marL="0" indent="0">
              <a:buNone/>
            </a:pPr>
            <a:r>
              <a:rPr lang="sl-SI" dirty="0"/>
              <a:t>t</a:t>
            </a:r>
            <a:r>
              <a:rPr lang="sl-SI" dirty="0" smtClean="0"/>
              <a:t>etin, dežni, zimski, rdeč, topel, …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DREVO je lahko:</a:t>
            </a:r>
          </a:p>
          <a:p>
            <a:pPr marL="0" indent="0">
              <a:buNone/>
            </a:pPr>
            <a:r>
              <a:rPr lang="sl-SI" dirty="0"/>
              <a:t>v</a:t>
            </a:r>
            <a:r>
              <a:rPr lang="sl-SI" dirty="0" smtClean="0"/>
              <a:t>isoko, sadno, sosedovo, iglasto, okrasno, ...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BOLEZEN je lahko:</a:t>
            </a:r>
          </a:p>
          <a:p>
            <a:pPr marL="0" indent="0">
              <a:buNone/>
            </a:pPr>
            <a:r>
              <a:rPr lang="sl-SI" dirty="0"/>
              <a:t>o</a:t>
            </a:r>
            <a:r>
              <a:rPr lang="sl-SI" dirty="0" smtClean="0"/>
              <a:t>zdravljiva, živalska, sestrina, otroška, nalezljiva, …</a:t>
            </a:r>
          </a:p>
        </p:txBody>
      </p:sp>
    </p:spTree>
    <p:extLst>
      <p:ext uri="{BB962C8B-B14F-4D97-AF65-F5344CB8AC3E}">
        <p14:creationId xmlns:p14="http://schemas.microsoft.com/office/powerpoint/2010/main" val="32696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sl-SI" sz="2800" dirty="0"/>
              <a:t>Ker besede </a:t>
            </a:r>
            <a:r>
              <a:rPr lang="sl-SI" sz="2800" b="1" cap="all" dirty="0" err="1"/>
              <a:t>pridevamo</a:t>
            </a:r>
            <a:r>
              <a:rPr lang="sl-SI" sz="2800" cap="all" dirty="0"/>
              <a:t> </a:t>
            </a:r>
            <a:r>
              <a:rPr lang="sl-SI" sz="2800" dirty="0"/>
              <a:t>k samostalnikom, </a:t>
            </a:r>
            <a:endParaRPr lang="sl-SI" sz="2800" dirty="0" smtClean="0"/>
          </a:p>
          <a:p>
            <a:pPr marL="0" indent="0">
              <a:buNone/>
            </a:pPr>
            <a:r>
              <a:rPr lang="sl-SI" sz="2800" dirty="0" smtClean="0"/>
              <a:t>se </a:t>
            </a:r>
            <a:r>
              <a:rPr lang="sl-SI" sz="2800" dirty="0"/>
              <a:t>imenujejo </a:t>
            </a:r>
            <a:r>
              <a:rPr lang="sl-SI" sz="2800" b="1" cap="all" dirty="0"/>
              <a:t>pridevniki.</a:t>
            </a:r>
            <a:endParaRPr lang="sl-SI" sz="2800" dirty="0"/>
          </a:p>
          <a:p>
            <a:pPr marL="0" indent="0">
              <a:buNone/>
            </a:pPr>
            <a:endParaRPr lang="sl-SI" sz="2800" dirty="0" smtClean="0"/>
          </a:p>
          <a:p>
            <a:pPr marL="0" indent="0">
              <a:buNone/>
            </a:pPr>
            <a:r>
              <a:rPr lang="sl-SI" sz="2800" dirty="0" smtClean="0"/>
              <a:t>To </a:t>
            </a:r>
            <a:r>
              <a:rPr lang="sl-SI" sz="2800" dirty="0"/>
              <a:t>so besede, s katerimi zapišemo ali </a:t>
            </a:r>
            <a:r>
              <a:rPr lang="sl-SI" sz="2800" dirty="0" smtClean="0"/>
              <a:t>povemo:</a:t>
            </a:r>
          </a:p>
          <a:p>
            <a:pPr>
              <a:buFontTx/>
              <a:buChar char="-"/>
            </a:pPr>
            <a:r>
              <a:rPr lang="sl-SI" sz="2800" dirty="0" smtClean="0"/>
              <a:t>kakšna </a:t>
            </a:r>
            <a:r>
              <a:rPr lang="sl-SI" sz="2800" dirty="0"/>
              <a:t>je neka </a:t>
            </a:r>
            <a:r>
              <a:rPr lang="sl-SI" sz="2800" dirty="0" smtClean="0"/>
              <a:t>stvar, bitje ali pojem,</a:t>
            </a:r>
          </a:p>
          <a:p>
            <a:pPr>
              <a:buFontTx/>
              <a:buChar char="-"/>
            </a:pPr>
            <a:r>
              <a:rPr lang="sl-SI" sz="2800" dirty="0" smtClean="0"/>
              <a:t>katere </a:t>
            </a:r>
            <a:r>
              <a:rPr lang="sl-SI" sz="2800" dirty="0"/>
              <a:t>vrste </a:t>
            </a:r>
            <a:r>
              <a:rPr lang="sl-SI" sz="2800" dirty="0" smtClean="0"/>
              <a:t>je, </a:t>
            </a:r>
          </a:p>
          <a:p>
            <a:pPr>
              <a:buFontTx/>
              <a:buChar char="-"/>
            </a:pPr>
            <a:r>
              <a:rPr lang="sl-SI" sz="2800" dirty="0" smtClean="0"/>
              <a:t>čigava </a:t>
            </a:r>
            <a:r>
              <a:rPr lang="sl-SI" sz="2800" dirty="0"/>
              <a:t>je.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58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0" indent="0">
              <a:buNone/>
            </a:pPr>
            <a:r>
              <a:rPr lang="sl-SI" sz="2800" dirty="0"/>
              <a:t>Spodnjim samostalnikom ustno </a:t>
            </a:r>
            <a:r>
              <a:rPr lang="sl-SI" sz="2800" dirty="0" err="1" smtClean="0"/>
              <a:t>prideni</a:t>
            </a:r>
            <a:r>
              <a:rPr lang="sl-SI" sz="2800" dirty="0" smtClean="0"/>
              <a:t> (dodaj) </a:t>
            </a:r>
            <a:r>
              <a:rPr lang="sl-SI" sz="2800" dirty="0"/>
              <a:t>po </a:t>
            </a:r>
            <a:r>
              <a:rPr lang="sl-SI" sz="2800" dirty="0" smtClean="0"/>
              <a:t>tri besede, ki bodo pojasnile, kakšna je neka stvar, bitje ali pojem, katere vrste je ali čigava je. </a:t>
            </a:r>
            <a:endParaRPr lang="sl-SI" sz="2800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259632" y="2060848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MIZA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10005" y="3094923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ZDRAVNIK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1547664" y="4133935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PRIJATELJSTVO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971600" y="5312737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HIŠA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5436096" y="2060848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LIPA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4788024" y="3065613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VREME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5509592" y="4148100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OMARA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4716016" y="5312737"/>
            <a:ext cx="30243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SOSEDA</a:t>
            </a:r>
            <a:endParaRPr lang="sl-S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l-SI" sz="2800" dirty="0" smtClean="0"/>
              <a:t>Zapiši </a:t>
            </a:r>
            <a:r>
              <a:rPr lang="sl-SI" sz="2800" dirty="0"/>
              <a:t>v </a:t>
            </a:r>
            <a:r>
              <a:rPr lang="sl-SI" sz="2800" dirty="0" smtClean="0"/>
              <a:t>zvezek:</a:t>
            </a:r>
            <a:endParaRPr lang="sl-SI" sz="2800" dirty="0"/>
          </a:p>
          <a:p>
            <a:pPr marL="0" indent="0" algn="ctr">
              <a:buNone/>
            </a:pPr>
            <a:r>
              <a:rPr lang="sl-SI" sz="2800" b="1" dirty="0" smtClean="0">
                <a:solidFill>
                  <a:srgbClr val="FF0000"/>
                </a:solidFill>
              </a:rPr>
              <a:t>PRIDEVNIK</a:t>
            </a:r>
          </a:p>
          <a:p>
            <a:pPr marL="0" indent="0" algn="ctr">
              <a:buNone/>
            </a:pPr>
            <a:endParaRPr lang="sl-SI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800" dirty="0"/>
              <a:t>Pridevniki so besede, s katerimi zapišemo ali povemo, kakšna je neka stvar</a:t>
            </a:r>
            <a:r>
              <a:rPr lang="sl-SI" sz="2800" dirty="0" smtClean="0"/>
              <a:t>, bitje ali pojem, </a:t>
            </a:r>
            <a:r>
              <a:rPr lang="sl-SI" sz="2800" dirty="0"/>
              <a:t>katere vrste je ali čigava je.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80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-14875"/>
            <a:ext cx="7725544" cy="1280255"/>
          </a:xfrm>
        </p:spPr>
        <p:txBody>
          <a:bodyPr>
            <a:normAutofit fontScale="90000"/>
          </a:bodyPr>
          <a:lstStyle/>
          <a:p>
            <a:pPr algn="l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3100" dirty="0" smtClean="0"/>
              <a:t>Prepiši povedi in pobarvaj pridevnike. </a:t>
            </a:r>
            <a:br>
              <a:rPr lang="sl-SI" sz="3100" dirty="0" smtClean="0"/>
            </a:br>
            <a:r>
              <a:rPr lang="sl-SI" sz="3100" dirty="0" smtClean="0"/>
              <a:t>Pazi, v eni povedi jih je lahko več.</a:t>
            </a:r>
            <a:endParaRPr lang="sl-SI" sz="31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sl-SI" sz="2800" dirty="0"/>
              <a:t>Predvajali so mladinski film.</a:t>
            </a:r>
          </a:p>
          <a:p>
            <a:r>
              <a:rPr lang="sl-SI" sz="2800" dirty="0"/>
              <a:t>Jure </a:t>
            </a:r>
            <a:r>
              <a:rPr lang="sl-SI" sz="2800" dirty="0" smtClean="0"/>
              <a:t>je razbil mamino najljubšo vazo. </a:t>
            </a:r>
          </a:p>
          <a:p>
            <a:r>
              <a:rPr lang="sl-SI" sz="2800" dirty="0" smtClean="0"/>
              <a:t>Včeraj smo kupili nov pralni stroj.</a:t>
            </a:r>
          </a:p>
          <a:p>
            <a:r>
              <a:rPr lang="sl-SI" sz="2800" dirty="0" smtClean="0"/>
              <a:t>Zbrali smo se na šolskem igrišču in odigrali izvrstno igro. </a:t>
            </a:r>
            <a:endParaRPr lang="sl-SI" sz="2800" dirty="0"/>
          </a:p>
          <a:p>
            <a:r>
              <a:rPr lang="sl-SI" sz="2800" dirty="0"/>
              <a:t>Tomažev stric ima fotografije afriških in azijskih slonov. </a:t>
            </a:r>
            <a:endParaRPr lang="sl-SI" sz="2800" dirty="0" smtClean="0"/>
          </a:p>
          <a:p>
            <a:r>
              <a:rPr lang="sl-SI" sz="2800" dirty="0" smtClean="0"/>
              <a:t>Zaradi slabega vremena je prijateljev oče obtičal v planinski koči. </a:t>
            </a:r>
            <a:endParaRPr lang="sl-SI" sz="28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90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077252"/>
              </p:ext>
            </p:extLst>
          </p:nvPr>
        </p:nvGraphicFramePr>
        <p:xfrm>
          <a:off x="395536" y="980728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448272"/>
                <a:gridCol w="2067744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Poigraj se s pridevniki.  Poišči jim protipomenke. Nalogo lahko narediš ustno.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OZKO 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ZDRAV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PLITVO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RAZMETANO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VELIK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STRAHOPETEN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ODPRTA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ŽALOSTNA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DOLGA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STAR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HRAPAVO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NIZKA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SPODNJI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MOKRO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ŠIROKO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2800" b="0" dirty="0" smtClean="0">
                          <a:solidFill>
                            <a:schemeClr val="tx1"/>
                          </a:solidFill>
                        </a:rPr>
                        <a:t>SVETLO</a:t>
                      </a:r>
                      <a:endParaRPr lang="sl-SI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1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283</Words>
  <Application>Microsoft Office PowerPoint</Application>
  <PresentationFormat>Diaprojekcija na zaslonu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Officeova tema</vt:lpstr>
      <vt:lpstr>  Pozdravljeni učenci!   Pogumno gremo naprej v novo snov – pridevnik.                                                                                </vt:lpstr>
      <vt:lpstr>  V slovenskem jeziku uporabljamo veliko besed.   Naučili smo se že, da tiste besede, s katerimi poimenujemo bitja, stvari ali pojme uvrščamo med samostalnike.  Samostalnikom pa lahko dodamo – pridenemo veliko besed, s katerimi samostalnik bolj natančno opišemo.  </vt:lpstr>
      <vt:lpstr>Primer:</vt:lpstr>
      <vt:lpstr>Besede pridevamo – dodajamo samostalnikom (stvarem, bitjem in pojmom).  </vt:lpstr>
      <vt:lpstr>PowerPointova predstavitev</vt:lpstr>
      <vt:lpstr>PowerPointova predstavitev</vt:lpstr>
      <vt:lpstr>PowerPointova predstavitev</vt:lpstr>
      <vt:lpstr> Prepiši povedi in pobarvaj pridevnike.  Pazi, v eni povedi jih je lahko več.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Pozdravljeni učenci. Tokrat imate vsebine predstavljene v drugačni obliki (Power Point). Upam, da se boste znašli.                                                                                 Učiteljica</dc:title>
  <dc:creator>Barbara</dc:creator>
  <cp:lastModifiedBy>Barbara</cp:lastModifiedBy>
  <cp:revision>27</cp:revision>
  <dcterms:created xsi:type="dcterms:W3CDTF">2020-03-20T07:20:59Z</dcterms:created>
  <dcterms:modified xsi:type="dcterms:W3CDTF">2020-03-24T17:45:38Z</dcterms:modified>
</cp:coreProperties>
</file>