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si/url?sa=i&amp;url=https://pixy.org/1372249/&amp;psig=AOvVaw1uDP1-eUBgzNALY3f9qKUG&amp;ust=1588404097652000&amp;source=images&amp;cd=vfe&amp;ved=0CAIQjRxqFwoTCLiTj96QkukCFQAAAAAdAAAAABA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IZRAČUNAJMO VREDNOST CELOTE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2052" name="Picture 4" descr="Clipart of Equivalent Fractions fre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14488"/>
            <a:ext cx="6429420" cy="4822065"/>
          </a:xfrm>
          <a:prstGeom prst="rect">
            <a:avLst/>
          </a:prstGeom>
          <a:noFill/>
        </p:spPr>
      </p:pic>
      <p:sp>
        <p:nvSpPr>
          <p:cNvPr id="6" name="PoljeZBesedilom 5"/>
          <p:cNvSpPr txBox="1"/>
          <p:nvPr/>
        </p:nvSpPr>
        <p:spPr>
          <a:xfrm>
            <a:off x="2571704" y="6611779"/>
            <a:ext cx="6572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/>
              <a:t>https://www.google.si/search?q=DELI%20CELOTE&amp;tbm=isch&amp;tbs=rimg%3ACRlaIKSrFEnDImBvxQ4Rli6l1</a:t>
            </a:r>
            <a:endParaRPr lang="sl-SI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>
              <a:buNone/>
            </a:pPr>
            <a:r>
              <a:rPr lang="sl-SI" dirty="0" smtClean="0"/>
              <a:t>1. Imam škatlo z </a:t>
            </a:r>
            <a:r>
              <a:rPr lang="sl-SI" dirty="0" err="1" smtClean="0"/>
              <a:t>magnetki</a:t>
            </a:r>
            <a:r>
              <a:rPr lang="sl-SI" dirty="0" smtClean="0"/>
              <a:t>, </a:t>
            </a:r>
            <a:r>
              <a:rPr lang="sl-SI" b="1" u="sng" dirty="0" smtClean="0"/>
              <a:t>a števila </a:t>
            </a:r>
            <a:r>
              <a:rPr lang="sl-SI" b="1" u="sng" dirty="0" err="1" smtClean="0"/>
              <a:t>magnetkov</a:t>
            </a:r>
            <a:r>
              <a:rPr lang="sl-SI" b="1" u="sng" dirty="0" smtClean="0"/>
              <a:t> ne vem.</a:t>
            </a:r>
            <a:r>
              <a:rPr lang="sl-SI" dirty="0" smtClean="0"/>
              <a:t>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Iz škatle vzamem 6 </a:t>
            </a:r>
            <a:r>
              <a:rPr lang="sl-SI" dirty="0" err="1" smtClean="0"/>
              <a:t>magnetkov</a:t>
            </a:r>
            <a:r>
              <a:rPr lang="sl-SI" dirty="0" smtClean="0"/>
              <a:t> in jih pritrdim na tablo.                                           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Vem, da je to tretjina vseh </a:t>
            </a:r>
            <a:r>
              <a:rPr lang="sl-SI" dirty="0" err="1" smtClean="0"/>
              <a:t>magnetkov</a:t>
            </a:r>
            <a:r>
              <a:rPr lang="sl-SI" dirty="0" smtClean="0"/>
              <a:t>, ki so bili v škatli.</a:t>
            </a:r>
          </a:p>
          <a:p>
            <a:pPr marL="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1857356" y="857232"/>
            <a:ext cx="1785950" cy="135732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onektor 5"/>
          <p:cNvSpPr/>
          <p:nvPr/>
        </p:nvSpPr>
        <p:spPr>
          <a:xfrm>
            <a:off x="214310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250029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285748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321467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357186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392905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en oblaček 11"/>
          <p:cNvSpPr/>
          <p:nvPr/>
        </p:nvSpPr>
        <p:spPr>
          <a:xfrm>
            <a:off x="2071670" y="3571876"/>
            <a:ext cx="2286016" cy="571504"/>
          </a:xfrm>
          <a:prstGeom prst="wedgeRectCallout">
            <a:avLst>
              <a:gd name="adj1" fmla="val -89491"/>
              <a:gd name="adj2" fmla="val 17357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Koliko </a:t>
            </a:r>
            <a:r>
              <a:rPr lang="sl-SI" dirty="0" err="1" smtClean="0"/>
              <a:t>magnetkov</a:t>
            </a:r>
            <a:r>
              <a:rPr lang="sl-SI" dirty="0" smtClean="0"/>
              <a:t> je bilo v škatli?</a:t>
            </a:r>
          </a:p>
          <a:p>
            <a:pPr>
              <a:buNone/>
            </a:pPr>
            <a:r>
              <a:rPr lang="sl-SI" dirty="0" smtClean="0"/>
              <a:t>                        </a:t>
            </a:r>
          </a:p>
          <a:p>
            <a:pPr>
              <a:buNone/>
            </a:pPr>
            <a:r>
              <a:rPr lang="sl-SI" dirty="0" smtClean="0"/>
              <a:t>                                               od _</a:t>
            </a:r>
            <a:r>
              <a:rPr lang="sl-SI" dirty="0" smtClean="0">
                <a:solidFill>
                  <a:srgbClr val="FF0000"/>
                </a:solidFill>
                <a:sym typeface="Symbol"/>
              </a:rPr>
              <a:t></a:t>
            </a:r>
            <a:r>
              <a:rPr lang="sl-SI" dirty="0" smtClean="0"/>
              <a:t>_ = 6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</a:t>
            </a:r>
          </a:p>
          <a:p>
            <a:pPr marL="0">
              <a:buNone/>
            </a:pPr>
            <a:r>
              <a:rPr lang="sl-SI" dirty="0" smtClean="0"/>
              <a:t>Celota je sestavljena iz treh tretjin, zato moramo 6 </a:t>
            </a:r>
            <a:r>
              <a:rPr lang="sl-SI" dirty="0" err="1" smtClean="0"/>
              <a:t>magnetkov</a:t>
            </a:r>
            <a:r>
              <a:rPr lang="sl-SI" dirty="0" smtClean="0"/>
              <a:t>, ki pomenijo eno tretjino, pomnožiti s 3. Pri takih nalogah si pomagamo s pravilom.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</a:t>
            </a:r>
          </a:p>
          <a:p>
            <a:pPr>
              <a:buNone/>
            </a:pPr>
            <a:r>
              <a:rPr lang="sl-SI" dirty="0" smtClean="0"/>
              <a:t>                               od </a:t>
            </a:r>
            <a:r>
              <a:rPr lang="sl-SI" u="sng" dirty="0" smtClean="0"/>
              <a:t> </a:t>
            </a:r>
            <a:r>
              <a:rPr lang="sl-SI" u="sng" dirty="0" smtClean="0">
                <a:solidFill>
                  <a:srgbClr val="FF0000"/>
                </a:solidFill>
              </a:rPr>
              <a:t>18</a:t>
            </a:r>
            <a:r>
              <a:rPr lang="sl-SI" u="sng" dirty="0" smtClean="0"/>
              <a:t>  </a:t>
            </a:r>
            <a:r>
              <a:rPr lang="sl-SI" dirty="0" smtClean="0"/>
              <a:t>= 6, ker je 6 : </a:t>
            </a:r>
            <a:r>
              <a:rPr lang="sl-SI" dirty="0" smtClean="0">
                <a:solidFill>
                  <a:srgbClr val="0070C0"/>
                </a:solidFill>
              </a:rPr>
              <a:t>1</a:t>
            </a:r>
            <a:r>
              <a:rPr lang="sl-SI" dirty="0" smtClean="0"/>
              <a:t> ·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/>
              <a:t> = 18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Odgovor: V škatli je bilo 18 </a:t>
            </a:r>
            <a:r>
              <a:rPr lang="sl-SI" dirty="0" err="1" smtClean="0"/>
              <a:t>magnetkov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1142976" y="857232"/>
            <a:ext cx="2857520" cy="171451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sym typeface="Symbol"/>
              </a:rPr>
              <a:t></a:t>
            </a:r>
            <a:endParaRPr lang="sl-SI" sz="320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286248" y="1000108"/>
          <a:ext cx="233350" cy="62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načba" r:id="rId3" imgW="164880" imgH="558720" progId="Equation.3">
                  <p:embed/>
                </p:oleObj>
              </mc:Choice>
              <mc:Fallback>
                <p:oleObj name="Enačba" r:id="rId3" imgW="16488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000108"/>
                        <a:ext cx="233350" cy="625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Konektor 5"/>
          <p:cNvSpPr/>
          <p:nvPr/>
        </p:nvSpPr>
        <p:spPr>
          <a:xfrm>
            <a:off x="6357950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6786578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7215206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764383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800102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8429652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928926" y="4857760"/>
          <a:ext cx="23336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načba" r:id="rId5" imgW="164880" imgH="558720" progId="Equation.3">
                  <p:embed/>
                </p:oleObj>
              </mc:Choice>
              <mc:Fallback>
                <p:oleObj name="Enačba" r:id="rId5" imgW="16488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857760"/>
                        <a:ext cx="23336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oljeZBesedilom 11"/>
          <p:cNvSpPr txBox="1"/>
          <p:nvPr/>
        </p:nvSpPr>
        <p:spPr>
          <a:xfrm>
            <a:off x="3214678" y="421481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3" name="Navzgor ukrivljena puščica 12"/>
          <p:cNvSpPr/>
          <p:nvPr/>
        </p:nvSpPr>
        <p:spPr>
          <a:xfrm rot="206634" flipH="1" flipV="1">
            <a:off x="3007465" y="4554073"/>
            <a:ext cx="1794888" cy="449001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214414" y="5000636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5" name="Navzdol ukrivljena puščica 14"/>
          <p:cNvSpPr/>
          <p:nvPr/>
        </p:nvSpPr>
        <p:spPr>
          <a:xfrm rot="5666548" flipV="1">
            <a:off x="2540191" y="5064536"/>
            <a:ext cx="558719" cy="310409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>
              <a:buNone/>
            </a:pPr>
            <a:r>
              <a:rPr lang="sl-SI" dirty="0" smtClean="0"/>
              <a:t>2. Imam škatlo z </a:t>
            </a:r>
            <a:r>
              <a:rPr lang="sl-SI" dirty="0" err="1" smtClean="0"/>
              <a:t>magnetki</a:t>
            </a:r>
            <a:r>
              <a:rPr lang="sl-SI" dirty="0" smtClean="0"/>
              <a:t>, </a:t>
            </a:r>
            <a:r>
              <a:rPr lang="sl-SI" b="1" u="sng" dirty="0" smtClean="0"/>
              <a:t>a števila </a:t>
            </a:r>
            <a:r>
              <a:rPr lang="sl-SI" b="1" u="sng" dirty="0" err="1" smtClean="0"/>
              <a:t>magnetkov</a:t>
            </a:r>
            <a:r>
              <a:rPr lang="sl-SI" b="1" u="sng" dirty="0" smtClean="0"/>
              <a:t> ne vem.</a:t>
            </a:r>
            <a:r>
              <a:rPr lang="sl-SI" dirty="0" smtClean="0"/>
              <a:t>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Iz škatle vzamem 6 </a:t>
            </a:r>
            <a:r>
              <a:rPr lang="sl-SI" dirty="0" err="1" smtClean="0"/>
              <a:t>magnetkov</a:t>
            </a:r>
            <a:r>
              <a:rPr lang="sl-SI" dirty="0" smtClean="0"/>
              <a:t> in jih pritrdim na tablo.                                           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Vem, da sta to dve četrtini vseh </a:t>
            </a:r>
            <a:r>
              <a:rPr lang="sl-SI" dirty="0" err="1" smtClean="0"/>
              <a:t>magnetkov</a:t>
            </a:r>
            <a:r>
              <a:rPr lang="sl-SI" dirty="0" smtClean="0"/>
              <a:t>, ki so bili v škatli.</a:t>
            </a:r>
          </a:p>
          <a:p>
            <a:pPr marL="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2071670" y="912668"/>
            <a:ext cx="1785950" cy="135732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onektor 5"/>
          <p:cNvSpPr/>
          <p:nvPr/>
        </p:nvSpPr>
        <p:spPr>
          <a:xfrm>
            <a:off x="2428860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2857488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3286116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3714744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4143372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4572000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en oblaček 11"/>
          <p:cNvSpPr/>
          <p:nvPr/>
        </p:nvSpPr>
        <p:spPr>
          <a:xfrm>
            <a:off x="2285984" y="3500438"/>
            <a:ext cx="2786082" cy="571504"/>
          </a:xfrm>
          <a:prstGeom prst="wedgeRectCallout">
            <a:avLst>
              <a:gd name="adj1" fmla="val -85118"/>
              <a:gd name="adj2" fmla="val 1815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Koliko </a:t>
            </a:r>
            <a:r>
              <a:rPr lang="sl-SI" dirty="0" err="1" smtClean="0"/>
              <a:t>magnetkov</a:t>
            </a:r>
            <a:r>
              <a:rPr lang="sl-SI" dirty="0" smtClean="0"/>
              <a:t> je bilo v škatli?</a:t>
            </a:r>
          </a:p>
          <a:p>
            <a:pPr>
              <a:buNone/>
            </a:pPr>
            <a:r>
              <a:rPr lang="sl-SI" dirty="0" smtClean="0"/>
              <a:t>                        </a:t>
            </a:r>
          </a:p>
          <a:p>
            <a:pPr>
              <a:buNone/>
            </a:pPr>
            <a:r>
              <a:rPr lang="sl-SI" dirty="0" smtClean="0"/>
              <a:t>                                               od _</a:t>
            </a:r>
            <a:r>
              <a:rPr lang="sl-SI" dirty="0" smtClean="0">
                <a:solidFill>
                  <a:srgbClr val="FF0000"/>
                </a:solidFill>
                <a:sym typeface="Symbol"/>
              </a:rPr>
              <a:t></a:t>
            </a:r>
            <a:r>
              <a:rPr lang="sl-SI" dirty="0" smtClean="0"/>
              <a:t>_ = 6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Pri takih nalogah si pomagamo s pravilom.</a:t>
            </a:r>
          </a:p>
          <a:p>
            <a:pPr>
              <a:buNone/>
            </a:pPr>
            <a:r>
              <a:rPr lang="sl-SI" dirty="0" smtClean="0"/>
              <a:t>                  </a:t>
            </a:r>
          </a:p>
          <a:p>
            <a:pPr>
              <a:buNone/>
            </a:pPr>
            <a:r>
              <a:rPr lang="sl-SI" dirty="0" smtClean="0"/>
              <a:t>                              </a:t>
            </a:r>
          </a:p>
          <a:p>
            <a:pPr>
              <a:buNone/>
            </a:pPr>
            <a:r>
              <a:rPr lang="sl-SI" dirty="0" smtClean="0"/>
              <a:t>                              od </a:t>
            </a:r>
            <a:r>
              <a:rPr lang="sl-SI" u="sng" dirty="0" smtClean="0"/>
              <a:t> 12  </a:t>
            </a:r>
            <a:r>
              <a:rPr lang="sl-SI" dirty="0" smtClean="0"/>
              <a:t>= 6,  ker je 6 : </a:t>
            </a:r>
            <a:r>
              <a:rPr lang="sl-SI" dirty="0" smtClean="0">
                <a:solidFill>
                  <a:srgbClr val="0070C0"/>
                </a:solidFill>
              </a:rPr>
              <a:t>2</a:t>
            </a:r>
            <a:r>
              <a:rPr lang="sl-SI" dirty="0" smtClean="0"/>
              <a:t> ∙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/>
              <a:t> = 12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Odgovor: V škatli je bilo 12 </a:t>
            </a:r>
            <a:r>
              <a:rPr lang="sl-SI" dirty="0" err="1" smtClean="0"/>
              <a:t>magnetkov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1142976" y="857232"/>
            <a:ext cx="2857520" cy="171451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sym typeface="Symbol"/>
              </a:rPr>
              <a:t></a:t>
            </a:r>
            <a:endParaRPr lang="sl-SI" sz="320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0" y="1142984"/>
          <a:ext cx="2508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načba" r:id="rId3" imgW="177480" imgH="545760" progId="Equation.3">
                  <p:embed/>
                </p:oleObj>
              </mc:Choice>
              <mc:Fallback>
                <p:oleObj name="Enačba" r:id="rId3" imgW="17748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42984"/>
                        <a:ext cx="2508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Konektor 5"/>
          <p:cNvSpPr/>
          <p:nvPr/>
        </p:nvSpPr>
        <p:spPr>
          <a:xfrm>
            <a:off x="6357950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6786578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7215206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764383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800102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8429652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928926" y="4286256"/>
          <a:ext cx="393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načba" r:id="rId5" imgW="177480" imgH="545760" progId="Equation.3">
                  <p:embed/>
                </p:oleObj>
              </mc:Choice>
              <mc:Fallback>
                <p:oleObj name="Enačba" r:id="rId5" imgW="17748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286256"/>
                        <a:ext cx="3937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Navzgor ukrivljena puščica 13"/>
          <p:cNvSpPr/>
          <p:nvPr/>
        </p:nvSpPr>
        <p:spPr>
          <a:xfrm rot="206634" flipH="1" flipV="1">
            <a:off x="2995575" y="3997178"/>
            <a:ext cx="2031157" cy="369699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3286116" y="3643314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6" name="Navzdol ukrivljena puščica 15"/>
          <p:cNvSpPr/>
          <p:nvPr/>
        </p:nvSpPr>
        <p:spPr>
          <a:xfrm rot="5666548" flipV="1">
            <a:off x="2468754" y="4493031"/>
            <a:ext cx="558719" cy="310409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1142976" y="4429132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>
              <a:buNone/>
            </a:pPr>
            <a:r>
              <a:rPr lang="sl-SI" sz="2000" dirty="0" smtClean="0"/>
              <a:t>ZAPIS V ZVEZEK: </a:t>
            </a:r>
            <a:r>
              <a:rPr lang="sl-SI" sz="2400" b="1" dirty="0" smtClean="0">
                <a:solidFill>
                  <a:srgbClr val="FF0000"/>
                </a:solidFill>
              </a:rPr>
              <a:t>IZRAČUNAJMO VREDNOST CELOTE</a:t>
            </a:r>
            <a:endParaRPr lang="sl-SI" sz="2400" dirty="0" smtClean="0"/>
          </a:p>
          <a:p>
            <a:pPr marL="0">
              <a:buNone/>
            </a:pPr>
            <a:r>
              <a:rPr lang="sl-SI" dirty="0" smtClean="0"/>
              <a:t>1. Imam škatlo z </a:t>
            </a:r>
            <a:r>
              <a:rPr lang="sl-SI" dirty="0" err="1" smtClean="0"/>
              <a:t>magnetki</a:t>
            </a:r>
            <a:r>
              <a:rPr lang="sl-SI" dirty="0" smtClean="0"/>
              <a:t>, </a:t>
            </a:r>
            <a:r>
              <a:rPr lang="sl-SI" b="1" u="sng" dirty="0" smtClean="0"/>
              <a:t>a števila </a:t>
            </a:r>
            <a:r>
              <a:rPr lang="sl-SI" b="1" u="sng" dirty="0" err="1" smtClean="0"/>
              <a:t>magnetkov</a:t>
            </a:r>
            <a:r>
              <a:rPr lang="sl-SI" b="1" u="sng" dirty="0" smtClean="0"/>
              <a:t> ne vem.</a:t>
            </a:r>
            <a:r>
              <a:rPr lang="sl-SI" dirty="0" smtClean="0"/>
              <a:t>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Iz škatle vzamem 6 </a:t>
            </a:r>
            <a:r>
              <a:rPr lang="sl-SI" dirty="0" err="1" smtClean="0"/>
              <a:t>magnetkov</a:t>
            </a:r>
            <a:r>
              <a:rPr lang="sl-SI" dirty="0" smtClean="0"/>
              <a:t> in jih pritrdim na tablo.                                           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Vem, da sta to dve četrtini vseh </a:t>
            </a:r>
            <a:r>
              <a:rPr lang="sl-SI" dirty="0" err="1" smtClean="0"/>
              <a:t>magnetkov</a:t>
            </a:r>
            <a:r>
              <a:rPr lang="sl-SI" dirty="0" smtClean="0"/>
              <a:t>, ki so bili v škatli.</a:t>
            </a:r>
          </a:p>
          <a:p>
            <a:pPr marL="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3000364" y="1357298"/>
            <a:ext cx="1785950" cy="135732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onektor 5"/>
          <p:cNvSpPr/>
          <p:nvPr/>
        </p:nvSpPr>
        <p:spPr>
          <a:xfrm>
            <a:off x="1785918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2214546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2643174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3071802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3500430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3929058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en oblaček 11"/>
          <p:cNvSpPr/>
          <p:nvPr/>
        </p:nvSpPr>
        <p:spPr>
          <a:xfrm>
            <a:off x="1714480" y="3500438"/>
            <a:ext cx="2786082" cy="571504"/>
          </a:xfrm>
          <a:prstGeom prst="wedgeRectCallout">
            <a:avLst>
              <a:gd name="adj1" fmla="val -73454"/>
              <a:gd name="adj2" fmla="val 15506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Koliko </a:t>
            </a:r>
            <a:r>
              <a:rPr lang="sl-SI" dirty="0" err="1" smtClean="0"/>
              <a:t>magnetkov</a:t>
            </a:r>
            <a:r>
              <a:rPr lang="sl-SI" dirty="0" smtClean="0"/>
              <a:t> je bilo v škatli?</a:t>
            </a:r>
          </a:p>
          <a:p>
            <a:pPr>
              <a:buNone/>
            </a:pPr>
            <a:r>
              <a:rPr lang="sl-SI" dirty="0" smtClean="0"/>
              <a:t>                        </a:t>
            </a:r>
          </a:p>
          <a:p>
            <a:pPr>
              <a:buNone/>
            </a:pPr>
            <a:r>
              <a:rPr lang="sl-SI" dirty="0" smtClean="0"/>
              <a:t>                                               od _</a:t>
            </a:r>
            <a:r>
              <a:rPr lang="sl-SI" dirty="0" smtClean="0">
                <a:solidFill>
                  <a:srgbClr val="FF0000"/>
                </a:solidFill>
                <a:sym typeface="Symbol"/>
              </a:rPr>
              <a:t></a:t>
            </a:r>
            <a:r>
              <a:rPr lang="sl-SI" dirty="0" smtClean="0"/>
              <a:t>_ = 6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Pri takih nalogah si pomagamo s pravilom.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</a:t>
            </a:r>
          </a:p>
          <a:p>
            <a:pPr>
              <a:buNone/>
            </a:pPr>
            <a:r>
              <a:rPr lang="sl-SI" dirty="0" smtClean="0"/>
              <a:t>                  od </a:t>
            </a:r>
            <a:r>
              <a:rPr lang="sl-SI" u="sng" dirty="0" smtClean="0"/>
              <a:t> 12  </a:t>
            </a:r>
            <a:r>
              <a:rPr lang="sl-SI" dirty="0" smtClean="0"/>
              <a:t>= 6,  ker je 6 : </a:t>
            </a:r>
            <a:r>
              <a:rPr lang="sl-SI" dirty="0" smtClean="0">
                <a:solidFill>
                  <a:srgbClr val="0070C0"/>
                </a:solidFill>
              </a:rPr>
              <a:t>2</a:t>
            </a:r>
            <a:r>
              <a:rPr lang="sl-SI" dirty="0" smtClean="0"/>
              <a:t> ∙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/>
              <a:t> = 12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Odgovor: V škatli je bilo 12 </a:t>
            </a:r>
            <a:r>
              <a:rPr lang="sl-SI" dirty="0" err="1" smtClean="0"/>
              <a:t>magnetkov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1142976" y="857232"/>
            <a:ext cx="2857520" cy="171451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sym typeface="Symbol"/>
              </a:rPr>
              <a:t></a:t>
            </a:r>
            <a:endParaRPr lang="sl-SI" sz="320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0" y="1142984"/>
          <a:ext cx="2508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načba" r:id="rId3" imgW="177480" imgH="545760" progId="Equation.3">
                  <p:embed/>
                </p:oleObj>
              </mc:Choice>
              <mc:Fallback>
                <p:oleObj name="Enačba" r:id="rId3" imgW="17748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42984"/>
                        <a:ext cx="2508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Konektor 5"/>
          <p:cNvSpPr/>
          <p:nvPr/>
        </p:nvSpPr>
        <p:spPr>
          <a:xfrm>
            <a:off x="6357950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6786578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7215206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764383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800102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8429652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928794" y="4429132"/>
          <a:ext cx="2508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načba" r:id="rId5" imgW="177480" imgH="545760" progId="Equation.3">
                  <p:embed/>
                </p:oleObj>
              </mc:Choice>
              <mc:Fallback>
                <p:oleObj name="Enačba" r:id="rId5" imgW="17748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4429132"/>
                        <a:ext cx="25082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Navzgor ukrivljena puščica 11"/>
          <p:cNvSpPr/>
          <p:nvPr/>
        </p:nvSpPr>
        <p:spPr>
          <a:xfrm rot="206634" flipH="1" flipV="1">
            <a:off x="1945798" y="3863496"/>
            <a:ext cx="2013990" cy="626693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3" name="Navzdol ukrivljena puščica 12"/>
          <p:cNvSpPr/>
          <p:nvPr/>
        </p:nvSpPr>
        <p:spPr>
          <a:xfrm rot="5666548" flipV="1">
            <a:off x="1523457" y="4585166"/>
            <a:ext cx="479782" cy="335103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42844" y="4572008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2214546" y="350043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2. Reši 1. nalogo v U, str. 76.</a:t>
            </a:r>
          </a:p>
          <a:p>
            <a:pPr>
              <a:buNone/>
            </a:pPr>
            <a:endParaRPr lang="sl-SI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334</Words>
  <Application>Microsoft Office PowerPoint</Application>
  <PresentationFormat>Diaprojekcija na zaslonu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0" baseType="lpstr">
      <vt:lpstr>Officeova tema</vt:lpstr>
      <vt:lpstr>Enačba</vt:lpstr>
      <vt:lpstr>IZRAČUNAJMO VREDNOST CELOTE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IZRAČUNAJMO VREDNOST CELOTE</dc:title>
  <dc:creator>DOMA</dc:creator>
  <cp:lastModifiedBy>Barbara</cp:lastModifiedBy>
  <cp:revision>12</cp:revision>
  <dcterms:created xsi:type="dcterms:W3CDTF">2020-05-01T07:19:37Z</dcterms:created>
  <dcterms:modified xsi:type="dcterms:W3CDTF">2020-05-08T14:50:06Z</dcterms:modified>
</cp:coreProperties>
</file>