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72" r:id="rId5"/>
    <p:sldId id="271" r:id="rId6"/>
    <p:sldId id="269" r:id="rId7"/>
    <p:sldId id="264" r:id="rId8"/>
    <p:sldId id="268" r:id="rId9"/>
    <p:sldId id="270" r:id="rId10"/>
    <p:sldId id="274" r:id="rId11"/>
    <p:sldId id="267" r:id="rId12"/>
    <p:sldId id="273" r:id="rId13"/>
    <p:sldId id="265" r:id="rId14"/>
    <p:sldId id="266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8.4.2020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youtu.be/y9MF85h8NP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498693" y="6433883"/>
            <a:ext cx="822960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000" dirty="0"/>
              <a:t>https://www.google.com/search?q=grad+pravljica&amp;tbm=isch&amp;ved</a:t>
            </a:r>
          </a:p>
        </p:txBody>
      </p:sp>
      <p:pic>
        <p:nvPicPr>
          <p:cNvPr id="2050" name="Picture 2" descr="F:\KORONA VIRUS\inde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 r="23279"/>
          <a:stretch/>
        </p:blipFill>
        <p:spPr bwMode="auto">
          <a:xfrm>
            <a:off x="-19206" y="256338"/>
            <a:ext cx="5383294" cy="6601662"/>
          </a:xfrm>
          <a:prstGeom prst="rect">
            <a:avLst/>
          </a:prstGeom>
          <a:noFill/>
          <a:effectLst>
            <a:glow>
              <a:srgbClr val="BAEBFC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2392938" y="496140"/>
            <a:ext cx="621151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600" b="1" dirty="0" smtClean="0"/>
              <a:t>     SREDNJEVEŠKI</a:t>
            </a:r>
          </a:p>
          <a:p>
            <a:r>
              <a:rPr lang="sl-SI" sz="6600" b="1" dirty="0" smtClean="0"/>
              <a:t>              GRADOVI    			    5</a:t>
            </a:r>
            <a:r>
              <a:rPr lang="sl-SI" sz="6600" b="1" dirty="0"/>
              <a:t>. </a:t>
            </a:r>
            <a:r>
              <a:rPr lang="sl-SI" sz="6600" b="1" dirty="0" smtClean="0"/>
              <a:t>a</a:t>
            </a:r>
          </a:p>
          <a:p>
            <a:endParaRPr lang="sl-SI" sz="2800" b="1" dirty="0"/>
          </a:p>
          <a:p>
            <a:r>
              <a:rPr lang="sl-SI" sz="6600" b="1" dirty="0" smtClean="0"/>
              <a:t>			   2</a:t>
            </a:r>
            <a:r>
              <a:rPr lang="sl-SI" sz="6600" b="1" dirty="0"/>
              <a:t>. del</a:t>
            </a:r>
          </a:p>
          <a:p>
            <a:endParaRPr lang="sl-SI" sz="6600" dirty="0"/>
          </a:p>
        </p:txBody>
      </p:sp>
    </p:spTree>
    <p:extLst>
      <p:ext uri="{BB962C8B-B14F-4D97-AF65-F5344CB8AC3E}">
        <p14:creationId xmlns:p14="http://schemas.microsoft.com/office/powerpoint/2010/main" val="17879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5"/>
          <p:cNvSpPr>
            <a:spLocks noGrp="1"/>
          </p:cNvSpPr>
          <p:nvPr>
            <p:ph type="title"/>
          </p:nvPr>
        </p:nvSpPr>
        <p:spPr>
          <a:xfrm rot="20959866">
            <a:off x="242513" y="433840"/>
            <a:ext cx="27363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marL="0" indent="0" algn="ctr">
              <a:buNone/>
            </a:pPr>
            <a:r>
              <a:rPr lang="sl-SI" sz="6000" dirty="0" smtClean="0">
                <a:solidFill>
                  <a:schemeClr val="tx1"/>
                </a:solidFill>
              </a:rPr>
              <a:t>NINA</a:t>
            </a:r>
            <a:endParaRPr lang="sl-SI" sz="6000" dirty="0">
              <a:solidFill>
                <a:schemeClr val="tx1"/>
              </a:solidFill>
            </a:endParaRPr>
          </a:p>
        </p:txBody>
      </p:sp>
      <p:sp>
        <p:nvSpPr>
          <p:cNvPr id="5" name="AutoShape 2" descr="https://mail-attachment.googleusercontent.com/attachment/u/0/?view=att&amp;th=1715a50130efabef&amp;attid=0.1&amp;disp=inline&amp;realattid=1715a4d6f89a8989d541&amp;safe=1&amp;zw&amp;saddbat=ANGjdJ-sY-yypABsYUsXehXwWrMD_blDiKfFaa_pnkHzTHplsgxrr31VrhW210e_jT6f5IN-KSemS2e6pGaQhLoCCPdL7zSW0tiUfho0xlOZRIS_thkvG7UB1kMQVOQ3gw7iuYsQH7MdmpY2haGfOTWitStSz_CGuwOtCB_p3diuxJVBDAtrBuOgg9EUw_oWouhSHQotxPKT_h6AKtbCGTQFwWtnECVMSNvIH7sgGs1c4gm24Efcv19-YWlivPabDAa2nB3EJVfSTU-ASbJyLOOSMPxSeSJyXLuPp-_IJDh45Q_DsrzI6zeqjfXOotGEvftpnSsZpzSRfCni8Z9WmB_x8IQXW_DJvqaQCwEDGcCPU1q0y7MurVlZGr7ddo-w4Eif8z8Va83rXU-SBjkf1MjBmt0SqkBtVu7ut9p5185sO30q-84ST-PpqoiwboB8ZpC3yHJXYk8u-RcfzNQY5ccKReY0vdnQbJ1SV9_xqJqcX4zej_tkGcNyF2DTG8DdsvqlppRmY9oaLNtVh8UaZ9geiSWFTYRx3fCP2ZaYlwUdBwxssWhzRpO2bPEsVed6MIJnTqGAvRL17Ngez-xKEUarebsFVqXj4pPRKvo56hcvRVuQXknhXwI1nia7_l8tx3GqVSteNxy0NGQkYxUKC4TUyXzRhUlekG4XzvsuxxSdIu9Mcwe2qUYQMYR7X6w"/>
          <p:cNvSpPr>
            <a:spLocks noChangeAspect="1" noChangeArrowheads="1"/>
          </p:cNvSpPr>
          <p:nvPr/>
        </p:nvSpPr>
        <p:spPr bwMode="auto">
          <a:xfrm>
            <a:off x="155575" y="-3481388"/>
            <a:ext cx="5448300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7" name="Picture 3" descr="F:\KORONA VIRUS\POVRATNA INFORMACIJA UČENCEV\PROSTORSKO OBLIKOVANJE\NINA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18">
            <a:off x="3701974" y="392858"/>
            <a:ext cx="5125311" cy="38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mail.google.com/mail/u/0/h/lwz1lg0e57p1/?view=att&amp;th=1715aaa13811b245&amp;attid=0.1&amp;disp=thd&amp;realattid=1715aa9b6ff13c568951&amp;safe=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https://mail.google.com/mail/u/0/h/lwz1lg0e57p1/?view=att&amp;th=1715aaa13811b245&amp;attid=0.1&amp;disp=thd&amp;realattid=1715aa9b6ff13c568951&amp;safe=1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243">
            <a:off x="227272" y="2180297"/>
            <a:ext cx="3256580" cy="435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Naslov 5"/>
          <p:cNvSpPr txBox="1">
            <a:spLocks/>
          </p:cNvSpPr>
          <p:nvPr/>
        </p:nvSpPr>
        <p:spPr>
          <a:xfrm rot="21184607">
            <a:off x="200010" y="1191795"/>
            <a:ext cx="3962594" cy="720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5400" dirty="0" smtClean="0">
                <a:solidFill>
                  <a:schemeClr val="tx1"/>
                </a:solidFill>
              </a:rPr>
              <a:t>ALEKSANDER</a:t>
            </a:r>
            <a:endParaRPr lang="sl-SI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arbara\AppData\Local\Temp\Rar$DIa0.625\Aleksander  - srednjeveski grad (0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493">
            <a:off x="236102" y="2764796"/>
            <a:ext cx="3765217" cy="37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bara\AppData\Local\Temp\Rar$DIa0.487\Aleksander  - srednjeveski grad (0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680">
            <a:off x="4242307" y="351103"/>
            <a:ext cx="4664496" cy="46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ORONA VIRUS\POVRATNA INFORMACIJA UČENCEV\PROSTORSKO OBLIKOVANJE\mail.google.c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026">
            <a:off x="382179" y="428026"/>
            <a:ext cx="2678782" cy="35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KORONA VIRUS\POVRATNA INFORMACIJA UČENCEV\PROSTORSKO OBLIKOVANJE\atid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309">
            <a:off x="3318622" y="2071389"/>
            <a:ext cx="5464311" cy="410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5"/>
          <p:cNvSpPr txBox="1">
            <a:spLocks noGrp="1"/>
          </p:cNvSpPr>
          <p:nvPr>
            <p:ph type="title"/>
          </p:nvPr>
        </p:nvSpPr>
        <p:spPr>
          <a:xfrm rot="405547">
            <a:off x="6120913" y="483111"/>
            <a:ext cx="2602632" cy="778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5400" dirty="0" smtClean="0">
                <a:solidFill>
                  <a:schemeClr val="tx1"/>
                </a:solidFill>
              </a:rPr>
              <a:t>ATIDJA</a:t>
            </a:r>
            <a:endParaRPr lang="sl-SI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otnik 5"/>
          <p:cNvSpPr/>
          <p:nvPr/>
        </p:nvSpPr>
        <p:spPr>
          <a:xfrm rot="21152643">
            <a:off x="198529" y="351093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ERIC</a:t>
            </a:r>
            <a:endParaRPr lang="sl-SI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F:\KORONA VIRUS\POVRATNA INFORMACIJA UČENCEV\PROSTORSKO OBLIKOVANJE\ERIC\20200401_1302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/>
          <a:stretch/>
        </p:blipFill>
        <p:spPr bwMode="auto">
          <a:xfrm rot="5230941">
            <a:off x="-207066" y="2034622"/>
            <a:ext cx="4440112" cy="36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KORONA VIRUS\POVRATNA INFORMACIJA UČENCEV\PROSTORSKO OBLIKOVANJE\ERIC\20200401_130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21">
            <a:off x="3851715" y="264851"/>
            <a:ext cx="2659950" cy="199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KORONA VIRUS\POVRATNA INFORMACIJA UČENCEV\PROSTORSKO OBLIKOVANJE\ERIC\20200401_130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767">
            <a:off x="4315381" y="3107112"/>
            <a:ext cx="4483820" cy="336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KORONA VIRUS\POVRATNA INFORMACIJA UČENCEV\PROSTORSKO OBLIKOVANJE\ERIC\20200401_130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653">
            <a:off x="6850060" y="147539"/>
            <a:ext cx="2019469" cy="26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 smtClean="0"/>
              <a:t>Za konec pa še Ericov posnetek. </a:t>
            </a:r>
            <a:r>
              <a:rPr lang="sl-SI" sz="3100" dirty="0"/>
              <a:t/>
            </a:r>
            <a:br>
              <a:rPr lang="sl-SI" sz="3100" dirty="0"/>
            </a:br>
            <a:r>
              <a:rPr lang="sl-SI" sz="3100" dirty="0" smtClean="0"/>
              <a:t/>
            </a:r>
            <a:br>
              <a:rPr lang="sl-SI" sz="3100" dirty="0" smtClean="0"/>
            </a:br>
            <a:r>
              <a:rPr lang="sl-SI" sz="3100" dirty="0" smtClean="0"/>
              <a:t>S klikom na spodnjo povezavo vas bo popeljal na njegov grad. </a:t>
            </a: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 smtClean="0"/>
              <a:t/>
            </a:r>
            <a:br>
              <a:rPr lang="sl-SI" sz="3600" dirty="0" smtClean="0"/>
            </a:br>
            <a:r>
              <a:rPr lang="sl-SI" sz="3600" dirty="0"/>
              <a:t/>
            </a:r>
            <a:br>
              <a:rPr lang="sl-SI" sz="3600" dirty="0"/>
            </a:br>
            <a:r>
              <a:rPr lang="sl-SI" sz="3600" dirty="0" smtClean="0">
                <a:hlinkClick r:id="rId2"/>
              </a:rPr>
              <a:t>KLIKNI</a:t>
            </a:r>
            <a:r>
              <a:rPr lang="sl-SI" sz="3600" dirty="0" smtClean="0"/>
              <a:t/>
            </a:r>
            <a:br>
              <a:rPr lang="sl-SI" sz="3600" dirty="0" smtClean="0"/>
            </a:br>
            <a:endParaRPr lang="sl-SI" sz="3600" dirty="0"/>
          </a:p>
        </p:txBody>
      </p:sp>
      <p:pic>
        <p:nvPicPr>
          <p:cNvPr id="5" name="Picture 3" descr="F:\KORONA VIRUS\POVRATNA INFORMACIJA UČENCEV\PROSTORSKO OBLIKOVANJE\ERIC\20200401_130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671">
            <a:off x="4532210" y="3067621"/>
            <a:ext cx="4047939" cy="30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95536" y="2734598"/>
            <a:ext cx="4898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 smtClean="0"/>
              <a:t>https</a:t>
            </a:r>
            <a:r>
              <a:rPr lang="sl-SI" sz="2800" dirty="0"/>
              <a:t>://youtu.be/y9MF85h8NPY</a:t>
            </a:r>
          </a:p>
        </p:txBody>
      </p:sp>
    </p:spTree>
    <p:extLst>
      <p:ext uri="{BB962C8B-B14F-4D97-AF65-F5344CB8AC3E}">
        <p14:creationId xmlns:p14="http://schemas.microsoft.com/office/powerpoint/2010/main" val="36602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 rot="20795974">
            <a:off x="264319" y="280135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ALEKS</a:t>
            </a:r>
            <a:endParaRPr lang="sl-SI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KORONA VIRUS\POVRATNA INFORMACIJA UČENCEV\PROSTORSKO OBLIKOVANJE\Alek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740">
            <a:off x="5050532" y="3887298"/>
            <a:ext cx="3736846" cy="28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KORONA VIRUS\POVRATNA INFORMACIJA UČENCEV\PROSTORSKO OBLIKOVANJE\Alek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322">
            <a:off x="1489015" y="4452899"/>
            <a:ext cx="2856461" cy="214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KORONA VIRUS\POVRATNA INFORMACIJA UČENCEV\PROSTORSKO OBLIKOVANJE\Aleks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919">
            <a:off x="313019" y="1172457"/>
            <a:ext cx="3406768" cy="31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KORONA VIRUS\POVRATNA INFORMACIJA UČENCEV\PROSTORSKO OBLIKOVANJE\Aleks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364">
            <a:off x="3956103" y="274131"/>
            <a:ext cx="4340653" cy="32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Zaobljeni pravokotnik 5"/>
          <p:cNvSpPr/>
          <p:nvPr/>
        </p:nvSpPr>
        <p:spPr>
          <a:xfrm rot="20795974">
            <a:off x="296230" y="525774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NEJC</a:t>
            </a:r>
            <a:endParaRPr lang="sl-SI" sz="6000" dirty="0">
              <a:solidFill>
                <a:schemeClr val="tx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F:\KORONA VIRUS\POVRATNA INFORMACIJA UČENCEV\PROSTORSKO OBLIKOVANJE\NEJ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r="26717"/>
          <a:stretch/>
        </p:blipFill>
        <p:spPr bwMode="auto">
          <a:xfrm rot="493560">
            <a:off x="2594814" y="453058"/>
            <a:ext cx="5381323" cy="59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Barbara\AppData\Local\Temp\Rar$DIa0.095\DSC0669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t="13373" r="17395" b="4967"/>
          <a:stretch/>
        </p:blipFill>
        <p:spPr bwMode="auto">
          <a:xfrm rot="524055">
            <a:off x="474729" y="923968"/>
            <a:ext cx="4219079" cy="45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 rot="225095">
            <a:off x="4298006" y="456841"/>
            <a:ext cx="47439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NUŠA IN TAŠA</a:t>
            </a:r>
            <a:endParaRPr lang="sl-SI" sz="60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Barbara\AppData\Local\Temp\Rar$DIa0.141\DSC06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469">
            <a:off x="4758449" y="4074293"/>
            <a:ext cx="1827010" cy="24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Barbara\AppData\Local\Temp\Rar$DIa1.962\DSC06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646">
            <a:off x="6861937" y="2823527"/>
            <a:ext cx="2085805" cy="27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arbara\AppData\Local\Temp\Rar$DIa0.416\DSC067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/>
          <a:stretch/>
        </p:blipFill>
        <p:spPr bwMode="auto">
          <a:xfrm rot="296103">
            <a:off x="5055266" y="1267877"/>
            <a:ext cx="1744492" cy="24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C:\Users\Barbara\AppData\Local\Temp\Rar$DIa0.512\DSC067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2" b="13312"/>
          <a:stretch/>
        </p:blipFill>
        <p:spPr bwMode="auto">
          <a:xfrm rot="447022">
            <a:off x="3902787" y="1302475"/>
            <a:ext cx="4068228" cy="21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rbara\AppData\Local\Temp\Rar$DIa0.851\DSC06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726">
            <a:off x="5559496" y="4007688"/>
            <a:ext cx="3340091" cy="25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arbara\AppData\Local\Temp\Rar$DIa0.915\DSC06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433">
            <a:off x="607375" y="292331"/>
            <a:ext cx="2450351" cy="32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arbara\AppData\Local\Temp\Rar$DIa0.962\DSC066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025">
            <a:off x="806437" y="389207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arbara\AppData\Local\Temp\Rar$DIa0.835\DSC067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0" y="3501008"/>
            <a:ext cx="20856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4"/>
          <p:cNvSpPr txBox="1">
            <a:spLocks/>
          </p:cNvSpPr>
          <p:nvPr/>
        </p:nvSpPr>
        <p:spPr>
          <a:xfrm rot="225095">
            <a:off x="4298005" y="295432"/>
            <a:ext cx="47439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6000" dirty="0" smtClean="0">
                <a:solidFill>
                  <a:schemeClr val="tx1"/>
                </a:solidFill>
              </a:rPr>
              <a:t>NUŠA IN TAŠA</a:t>
            </a:r>
            <a:endParaRPr lang="sl-SI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ORONA VIRUS\POVRATNA INFORMACIJA UČENCEV\PROSTORSKO OBLIKOVANJE\eva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9" b="18467"/>
          <a:stretch/>
        </p:blipFill>
        <p:spPr bwMode="auto">
          <a:xfrm rot="21426114">
            <a:off x="6295730" y="3944890"/>
            <a:ext cx="2518373" cy="273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KORONA VIRUS\POVRATNA INFORMACIJA UČENCEV\PROSTORSKO OBLIKOVANJE\ev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8" b="10509"/>
          <a:stretch/>
        </p:blipFill>
        <p:spPr bwMode="auto">
          <a:xfrm rot="21361619">
            <a:off x="369970" y="1546284"/>
            <a:ext cx="4541728" cy="48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jeni pravokotnik 6"/>
          <p:cNvSpPr/>
          <p:nvPr/>
        </p:nvSpPr>
        <p:spPr>
          <a:xfrm rot="20795974">
            <a:off x="304595" y="596985"/>
            <a:ext cx="16177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EVA</a:t>
            </a:r>
            <a:endParaRPr lang="sl-SI" sz="6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F:\KORONA VIRUS\POVRATNA INFORMACIJA UČENCEV\PROSTORSKO OBLIKOVANJE\ev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27940"/>
          <a:stretch/>
        </p:blipFill>
        <p:spPr bwMode="auto">
          <a:xfrm rot="334199">
            <a:off x="5212842" y="231447"/>
            <a:ext cx="2392500" cy="35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ORONA VIRUS\POVRATNA INFORMACIJA UČENCEV\PROSTORSKO OBLIKOVANJE\ENEJ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955">
            <a:off x="6060934" y="4353610"/>
            <a:ext cx="2991475" cy="2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KORONA VIRUS\POVRATNA INFORMACIJA UČENCEV\PROSTORSKO OBLIKOVANJE\Enej 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532">
            <a:off x="430086" y="948873"/>
            <a:ext cx="5317220" cy="39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009080">
            <a:off x="5977765" y="788865"/>
            <a:ext cx="23146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ENEJ</a:t>
            </a:r>
            <a:endParaRPr lang="sl-SI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5"/>
          <p:cNvSpPr>
            <a:spLocks noGrp="1"/>
          </p:cNvSpPr>
          <p:nvPr>
            <p:ph type="title"/>
          </p:nvPr>
        </p:nvSpPr>
        <p:spPr>
          <a:xfrm rot="21207477">
            <a:off x="401541" y="550506"/>
            <a:ext cx="2602632" cy="743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l-SI" sz="6000" dirty="0" smtClean="0">
                <a:solidFill>
                  <a:schemeClr val="tx1"/>
                </a:solidFill>
              </a:rPr>
              <a:t>LEA</a:t>
            </a:r>
            <a:endParaRPr lang="sl-SI" sz="6000" dirty="0">
              <a:solidFill>
                <a:schemeClr val="tx1"/>
              </a:solidFill>
            </a:endParaRPr>
          </a:p>
        </p:txBody>
      </p:sp>
      <p:pic>
        <p:nvPicPr>
          <p:cNvPr id="6" name="Slika 5" descr="C:\Users\MilojkaM\AppData\Local\Microsoft\Windows\INetCache\Content.Word\IMG_20200402_123012_resized_20200402_0925435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2573">
            <a:off x="6516216" y="208855"/>
            <a:ext cx="208115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C:\Users\MilojkaM\AppData\Local\Microsoft\Windows\INetCache\Content.Word\IMG_20200402_123048_resized_20200402_0925423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987">
            <a:off x="3805341" y="199813"/>
            <a:ext cx="1624100" cy="238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C:\Users\MilojkaM\AppData\Local\Microsoft\Windows\INetCache\Content.Word\IMG_20200402_122949_resized_20200402_0925403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402">
            <a:off x="623790" y="2755584"/>
            <a:ext cx="4138778" cy="350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:\Users\MilojkaM\AppData\Local\Microsoft\Windows\INetCache\Content.Word\IMG_20200402_123125_resized_20200402_0925410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04">
            <a:off x="5722122" y="2657956"/>
            <a:ext cx="3157504" cy="384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8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F:\KORONA VIRUS\POVRATNA INFORMACIJA UČENCEV\PROSTORSKO OBLIKOVANJE\Lara 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428">
            <a:off x="708760" y="1270854"/>
            <a:ext cx="6217143" cy="46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5"/>
          <p:cNvSpPr>
            <a:spLocks noGrp="1"/>
          </p:cNvSpPr>
          <p:nvPr>
            <p:ph idx="1"/>
          </p:nvPr>
        </p:nvSpPr>
        <p:spPr>
          <a:xfrm rot="510072">
            <a:off x="6648040" y="341157"/>
            <a:ext cx="2294130" cy="7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5000" lnSpcReduction="20000"/>
          </a:bodyPr>
          <a:lstStyle/>
          <a:p>
            <a:pPr marL="0" indent="0" algn="ctr">
              <a:buNone/>
            </a:pPr>
            <a:r>
              <a:rPr lang="sl-SI" sz="6000" dirty="0" smtClean="0">
                <a:solidFill>
                  <a:schemeClr val="tx1"/>
                </a:solidFill>
              </a:rPr>
              <a:t>LARA M.</a:t>
            </a:r>
            <a:endParaRPr lang="sl-SI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28</Words>
  <Application>Microsoft Office PowerPoint</Application>
  <PresentationFormat>Diaprojekcija na zaslonu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PowerPointova predstavitev</vt:lpstr>
      <vt:lpstr>PowerPointova predstavitev</vt:lpstr>
      <vt:lpstr>PowerPointova predstavitev</vt:lpstr>
      <vt:lpstr>NUŠA IN TAŠA</vt:lpstr>
      <vt:lpstr>PowerPointova predstavitev</vt:lpstr>
      <vt:lpstr>PowerPointova predstavitev</vt:lpstr>
      <vt:lpstr>ENEJ</vt:lpstr>
      <vt:lpstr>LEA</vt:lpstr>
      <vt:lpstr>PowerPointova predstavitev</vt:lpstr>
      <vt:lpstr>NINA</vt:lpstr>
      <vt:lpstr>PowerPointova predstavitev</vt:lpstr>
      <vt:lpstr>ATIDJA</vt:lpstr>
      <vt:lpstr>PowerPointova predstavitev</vt:lpstr>
      <vt:lpstr>    Za konec pa še Ericov posnetek.   S klikom na spodnjo povezavo vas bo popeljal na njegov grad.    KLIKNI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Barbara</cp:lastModifiedBy>
  <cp:revision>34</cp:revision>
  <dcterms:created xsi:type="dcterms:W3CDTF">2020-04-02T06:29:26Z</dcterms:created>
  <dcterms:modified xsi:type="dcterms:W3CDTF">2020-04-08T17:16:25Z</dcterms:modified>
</cp:coreProperties>
</file>