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60" r:id="rId4"/>
    <p:sldId id="259" r:id="rId5"/>
    <p:sldId id="267" r:id="rId6"/>
    <p:sldId id="266" r:id="rId7"/>
    <p:sldId id="269" r:id="rId8"/>
    <p:sldId id="258" r:id="rId9"/>
    <p:sldId id="271" r:id="rId10"/>
    <p:sldId id="272" r:id="rId11"/>
    <p:sldId id="270" r:id="rId12"/>
    <p:sldId id="263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EFF"/>
    <a:srgbClr val="53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8516-CEFF-4D1D-A36E-C500A94AACB1}" type="datetimeFigureOut">
              <a:rPr lang="sl-SI" smtClean="0"/>
              <a:t>21.4.2020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22FF7-6969-4A6C-BAD4-68759B4980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917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2FF7-6969-4A6C-BAD4-68759B49808C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428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21.4.2020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si/url?sa=i&amp;url=https://www.pinterest.com/pin/568298046706799338/&amp;psig=AOvVaw238F2eqOct-yDIlyTFqrGO&amp;ust=1587481299775000&amp;source=images&amp;cd=vfe&amp;ved=0CAIQjRxqFwoTCMjMqJij9-gCFQAAAAAdAAAAABA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323528" y="3861048"/>
            <a:ext cx="5010054" cy="500063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l-SI" dirty="0" smtClean="0"/>
              <a:t>Mozaik je umetniško delo, sestavljeno iz </a:t>
            </a:r>
          </a:p>
          <a:p>
            <a:pPr marL="0">
              <a:buNone/>
            </a:pPr>
            <a:r>
              <a:rPr lang="sl-SI" dirty="0" smtClean="0"/>
              <a:t>majhnih koščkov (stekla, kamna, marmorja, </a:t>
            </a:r>
          </a:p>
          <a:p>
            <a:pPr marL="0">
              <a:buNone/>
            </a:pPr>
            <a:r>
              <a:rPr lang="sl-SI" dirty="0" smtClean="0"/>
              <a:t>opeke, keramičnih ploščic …). </a:t>
            </a:r>
          </a:p>
          <a:p>
            <a:pPr marL="0">
              <a:buNone/>
            </a:pPr>
            <a:endParaRPr lang="sl-SI" dirty="0" smtClean="0"/>
          </a:p>
        </p:txBody>
      </p:sp>
      <p:pic>
        <p:nvPicPr>
          <p:cNvPr id="8194" name="Picture 2" descr="motleycraft-o-rama | Mozaic sanatı, Mozaik, Mozaik faya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4960"/>
            <a:ext cx="3816424" cy="5330234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323528" y="548680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/>
              <a:t>LIKOVNA </a:t>
            </a:r>
            <a:br>
              <a:rPr lang="sl-SI" sz="6600" b="1" dirty="0"/>
            </a:br>
            <a:r>
              <a:rPr lang="sl-SI" sz="6600" b="1" dirty="0" smtClean="0"/>
              <a:t>UMETNOST</a:t>
            </a:r>
          </a:p>
          <a:p>
            <a:r>
              <a:rPr lang="sl-SI" sz="4400" b="1" dirty="0" smtClean="0"/>
              <a:t>        MOZAIK </a:t>
            </a:r>
            <a:endParaRPr lang="sl-SI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188"/>
            <a:ext cx="60960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86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3" y="1988840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11778"/>
          <a:stretch/>
        </p:blipFill>
        <p:spPr bwMode="auto">
          <a:xfrm>
            <a:off x="4860032" y="476672"/>
            <a:ext cx="392754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5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2051" r="35749"/>
          <a:stretch/>
        </p:blipFill>
        <p:spPr bwMode="auto">
          <a:xfrm>
            <a:off x="179512" y="260648"/>
            <a:ext cx="4104456" cy="513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62" y="2276872"/>
            <a:ext cx="4246112" cy="415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7625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251520" y="730151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/>
              <a:t>Veliko zabave ob  </a:t>
            </a:r>
            <a:r>
              <a:rPr lang="sl-SI" sz="3200" dirty="0" smtClean="0"/>
              <a:t>ustvarjanju!</a:t>
            </a:r>
            <a:endParaRPr lang="sl-SI" sz="3200" dirty="0"/>
          </a:p>
        </p:txBody>
      </p:sp>
      <p:sp>
        <p:nvSpPr>
          <p:cNvPr id="5" name="Pravokotnik 4"/>
          <p:cNvSpPr/>
          <p:nvPr/>
        </p:nvSpPr>
        <p:spPr>
          <a:xfrm>
            <a:off x="3563888" y="6611779"/>
            <a:ext cx="78581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 smtClean="0"/>
              <a:t>https://www.google.si/search?q=mozaik&amp;tbm=isch&amp;ved=2ahUKEwiT_72dmvfoAhXH-qQKHTvBDZQQ2-</a:t>
            </a:r>
            <a:endParaRPr lang="sl-SI" sz="1000" dirty="0"/>
          </a:p>
        </p:txBody>
      </p:sp>
      <p:sp>
        <p:nvSpPr>
          <p:cNvPr id="3" name="Pravokotnik 2"/>
          <p:cNvSpPr/>
          <p:nvPr/>
        </p:nvSpPr>
        <p:spPr>
          <a:xfrm>
            <a:off x="3563888" y="6421526"/>
            <a:ext cx="7326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www.google.com/search?q=mozaik+iz+semen&amp;source=lnms&amp;tbm=isch&amp;sa=X&amp;ved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13954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15616" y="1412776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Tudi sami ga boste izdelali. </a:t>
            </a:r>
            <a:endParaRPr lang="sl-SI" sz="3200" dirty="0" smtClean="0"/>
          </a:p>
          <a:p>
            <a:endParaRPr lang="sl-SI" sz="3200" dirty="0"/>
          </a:p>
          <a:p>
            <a:r>
              <a:rPr lang="sl-SI" sz="3200" dirty="0" smtClean="0"/>
              <a:t>Za nalogo so namenjene štiri ure </a:t>
            </a:r>
            <a:r>
              <a:rPr lang="sl-SI" sz="3200" dirty="0"/>
              <a:t>likovne umetnosti </a:t>
            </a:r>
            <a:r>
              <a:rPr lang="sl-SI" sz="3200" dirty="0" smtClean="0"/>
              <a:t>(</a:t>
            </a:r>
            <a:r>
              <a:rPr lang="sl-SI" sz="3200" dirty="0"/>
              <a:t>četrtek ─ 23. 4. in četrtek ─ 7. 5</a:t>
            </a:r>
            <a:r>
              <a:rPr lang="sl-SI" sz="3200" dirty="0" smtClean="0"/>
              <a:t>.).</a:t>
            </a:r>
            <a:endParaRPr lang="sl-SI" sz="3200" dirty="0"/>
          </a:p>
          <a:p>
            <a:endParaRPr lang="sl-SI" sz="3200" dirty="0"/>
          </a:p>
          <a:p>
            <a:r>
              <a:rPr lang="sl-SI" sz="3200" dirty="0" smtClean="0"/>
              <a:t>Vaš </a:t>
            </a:r>
            <a:r>
              <a:rPr lang="sl-SI" sz="3200" dirty="0"/>
              <a:t>likovni motiv bodo rastline in živali v različnih življenjskih </a:t>
            </a:r>
            <a:r>
              <a:rPr lang="sl-SI" sz="3200" dirty="0" smtClean="0"/>
              <a:t>okoljih (morje</a:t>
            </a:r>
            <a:r>
              <a:rPr lang="sl-SI" sz="3200" dirty="0"/>
              <a:t>, travnik, gozd, mlaka …).</a:t>
            </a:r>
          </a:p>
        </p:txBody>
      </p:sp>
    </p:spTree>
    <p:extLst>
      <p:ext uri="{BB962C8B-B14F-4D97-AF65-F5344CB8AC3E}">
        <p14:creationId xmlns:p14="http://schemas.microsoft.com/office/powerpoint/2010/main" val="31844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MATERIAL, KI GA BOSTE POTREBOVALI:</a:t>
            </a:r>
          </a:p>
          <a:p>
            <a:pPr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ostanki (kakršnegakoli papirja, stekla, opeke, keramičnih ploščic …), školjke, kamenčki, razna semena …,</a:t>
            </a:r>
          </a:p>
          <a:p>
            <a:pPr>
              <a:buFontTx/>
              <a:buChar char="-"/>
            </a:pPr>
            <a:r>
              <a:rPr lang="sl-SI" dirty="0" smtClean="0"/>
              <a:t>podlaga, ki jo boste izbrali glede na uporabljen material,</a:t>
            </a:r>
          </a:p>
          <a:p>
            <a:pPr>
              <a:buFontTx/>
              <a:buChar char="-"/>
            </a:pPr>
            <a:r>
              <a:rPr lang="sl-SI" dirty="0"/>
              <a:t>u</a:t>
            </a:r>
            <a:r>
              <a:rPr lang="sl-SI" dirty="0" smtClean="0"/>
              <a:t>strezno lepilo.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NAVODILO ZA DELO:</a:t>
            </a:r>
          </a:p>
          <a:p>
            <a:pPr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Zamislite si sliko, ki jo boste izdelali, in jo narišite na podlago.</a:t>
            </a:r>
          </a:p>
          <a:p>
            <a:pPr>
              <a:buFontTx/>
              <a:buChar char="-"/>
            </a:pPr>
            <a:r>
              <a:rPr lang="sl-SI" dirty="0" smtClean="0"/>
              <a:t>Iz približno enako velikih koščkov materiala, ki ga boste izbrali, lahko začnete sestavljati mozaik (lepiti koščke na podlago).</a:t>
            </a:r>
          </a:p>
          <a:p>
            <a:pPr>
              <a:buFontTx/>
              <a:buChar char="-"/>
            </a:pPr>
            <a:r>
              <a:rPr lang="sl-SI" dirty="0" smtClean="0"/>
              <a:t>Pri izdelovanju mozaika iz papirja je pomembno, da so koščki približno enako veliki in narezani, ne natrgani.</a:t>
            </a:r>
          </a:p>
          <a:p>
            <a:pPr>
              <a:buFontTx/>
              <a:buChar char="-"/>
            </a:pPr>
            <a:r>
              <a:rPr lang="sl-SI" dirty="0" smtClean="0"/>
              <a:t>Ne pozabite na ozadje.</a:t>
            </a: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15030"/>
            <a:ext cx="4443258" cy="22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lika 7"/>
          <p:cNvPicPr/>
          <p:nvPr/>
        </p:nvPicPr>
        <p:blipFill rotWithShape="1">
          <a:blip r:embed="rId3" cstate="print"/>
          <a:srcRect l="12968" t="25728" r="10630" b="25142"/>
          <a:stretch/>
        </p:blipFill>
        <p:spPr bwMode="auto">
          <a:xfrm>
            <a:off x="251520" y="1628800"/>
            <a:ext cx="3944087" cy="44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jeZBesedilom 1"/>
          <p:cNvSpPr txBox="1"/>
          <p:nvPr/>
        </p:nvSpPr>
        <p:spPr>
          <a:xfrm>
            <a:off x="467544" y="26064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NEKAJ NAMIGOV: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7417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0" y="2132855"/>
            <a:ext cx="4303458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408" y="332656"/>
            <a:ext cx="364304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9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70452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7"/>
            <a:ext cx="5328592" cy="273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7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5184576" cy="34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"/>
          <a:stretch/>
        </p:blipFill>
        <p:spPr bwMode="auto">
          <a:xfrm>
            <a:off x="5550739" y="188640"/>
            <a:ext cx="34594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4" t="2415" r="2253" b="2525"/>
          <a:stretch/>
        </p:blipFill>
        <p:spPr bwMode="auto">
          <a:xfrm>
            <a:off x="4493610" y="301294"/>
            <a:ext cx="4496432" cy="524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7676" r="10191" b="22254"/>
          <a:stretch/>
        </p:blipFill>
        <p:spPr bwMode="auto">
          <a:xfrm>
            <a:off x="251520" y="3645024"/>
            <a:ext cx="4035821" cy="30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7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191</Words>
  <Application>Microsoft Office PowerPoint</Application>
  <PresentationFormat>Diaprojekcija na zaslonu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DOMA</dc:creator>
  <cp:lastModifiedBy>Barbara</cp:lastModifiedBy>
  <cp:revision>17</cp:revision>
  <dcterms:created xsi:type="dcterms:W3CDTF">2020-04-20T14:27:51Z</dcterms:created>
  <dcterms:modified xsi:type="dcterms:W3CDTF">2020-04-21T06:43:46Z</dcterms:modified>
</cp:coreProperties>
</file>