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C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146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026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643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225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292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006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017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636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918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149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02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5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57EF4-FCA3-44A5-A2F3-D8EA876747A9}" type="datetimeFigureOut">
              <a:rPr lang="sl-SI" smtClean="0"/>
              <a:t>9.4.2020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051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-514526"/>
            <a:ext cx="9144000" cy="2387600"/>
          </a:xfrm>
        </p:spPr>
        <p:txBody>
          <a:bodyPr/>
          <a:lstStyle/>
          <a:p>
            <a:r>
              <a:rPr lang="sl-SI" b="1" dirty="0" smtClean="0"/>
              <a:t>LIKOVNA UMETNOST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210531"/>
            <a:ext cx="9144000" cy="3476978"/>
          </a:xfrm>
        </p:spPr>
        <p:txBody>
          <a:bodyPr/>
          <a:lstStyle/>
          <a:p>
            <a:pPr algn="l"/>
            <a:r>
              <a:rPr lang="sl-SI" sz="2800" dirty="0" smtClean="0"/>
              <a:t>Dragi učenci!</a:t>
            </a:r>
          </a:p>
          <a:p>
            <a:pPr algn="l"/>
            <a:endParaRPr lang="sl-SI" sz="2800" i="1" dirty="0" smtClean="0"/>
          </a:p>
          <a:p>
            <a:pPr algn="l"/>
            <a:r>
              <a:rPr lang="sl-SI" sz="2800" i="1" cap="all" dirty="0" smtClean="0"/>
              <a:t>Pred vami je nov likovni izziv </a:t>
            </a:r>
            <a:r>
              <a:rPr lang="sl-SI" sz="2800" i="1" dirty="0" smtClean="0"/>
              <a:t>─</a:t>
            </a:r>
            <a:r>
              <a:rPr lang="sl-SI" sz="2800" i="1" dirty="0"/>
              <a:t> </a:t>
            </a:r>
            <a:endParaRPr lang="sl-SI" sz="2800" i="1" dirty="0" smtClean="0"/>
          </a:p>
          <a:p>
            <a:pPr algn="l"/>
            <a:r>
              <a:rPr lang="sl-SI" sz="2800" b="1" dirty="0" smtClean="0"/>
              <a:t>USTVARJANJE IZ NARAVNIH IN UMETNIH MATERIALOV</a:t>
            </a:r>
          </a:p>
          <a:p>
            <a:endParaRPr lang="sl-SI" sz="4000" dirty="0" smtClean="0"/>
          </a:p>
        </p:txBody>
      </p:sp>
    </p:spTree>
    <p:extLst>
      <p:ext uri="{BB962C8B-B14F-4D97-AF65-F5344CB8AC3E}">
        <p14:creationId xmlns:p14="http://schemas.microsoft.com/office/powerpoint/2010/main" val="166017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4"/>
          </a:xfrm>
        </p:spPr>
        <p:txBody>
          <a:bodyPr>
            <a:normAutofit/>
          </a:bodyPr>
          <a:lstStyle/>
          <a:p>
            <a:endParaRPr lang="sl-SI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27290"/>
            <a:ext cx="10515600" cy="514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Že ko ste bili majhni, ste v peskovniku izdelovali „potičke</a:t>
            </a:r>
            <a:r>
              <a:rPr lang="sl-SI" dirty="0" smtClean="0"/>
              <a:t>“.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Zdaj</a:t>
            </a:r>
            <a:r>
              <a:rPr lang="sl-SI" dirty="0" smtClean="0"/>
              <a:t>, ko ste večji, izdelujete </a:t>
            </a:r>
            <a:r>
              <a:rPr lang="sl-SI" dirty="0" smtClean="0"/>
              <a:t>zahtevnejše stvari</a:t>
            </a:r>
            <a:r>
              <a:rPr lang="sl-SI" dirty="0" smtClean="0"/>
              <a:t>.</a:t>
            </a:r>
          </a:p>
          <a:p>
            <a:pPr marL="0" indent="0">
              <a:buNone/>
            </a:pPr>
            <a:r>
              <a:rPr lang="sl-SI" dirty="0" smtClean="0"/>
              <a:t>Na </a:t>
            </a:r>
            <a:r>
              <a:rPr lang="sl-SI" dirty="0" smtClean="0"/>
              <a:t>šolskem igrišču marsikoga od vas opazim, kako s palico riše vzorce po podlagi. 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Nekateri sami ali </a:t>
            </a:r>
            <a:r>
              <a:rPr lang="sl-SI" dirty="0" smtClean="0"/>
              <a:t>v skupinah </a:t>
            </a:r>
            <a:r>
              <a:rPr lang="sl-SI" dirty="0" smtClean="0"/>
              <a:t>sestavljate mojstrovine iz najrazličnejših stvari.</a:t>
            </a:r>
          </a:p>
          <a:p>
            <a:pPr marL="0" indent="0">
              <a:buNone/>
            </a:pPr>
            <a:r>
              <a:rPr lang="sl-SI" dirty="0" smtClean="0"/>
              <a:t>Vaša </a:t>
            </a:r>
            <a:r>
              <a:rPr lang="sl-SI" dirty="0" smtClean="0"/>
              <a:t>domišljija je neizmerna in likovna umetnost je šolski predmet, ki vam daje možnost, da jo izrazite.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8304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69470" y="678948"/>
            <a:ext cx="10515600" cy="514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Torej …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Likovni </a:t>
            </a:r>
            <a:r>
              <a:rPr lang="sl-SI" dirty="0" smtClean="0"/>
              <a:t>motiv si izberite </a:t>
            </a:r>
            <a:r>
              <a:rPr lang="sl-SI" dirty="0" smtClean="0"/>
              <a:t>sami.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O</a:t>
            </a:r>
            <a:r>
              <a:rPr lang="sl-SI" dirty="0" smtClean="0"/>
              <a:t>blikujte/izdelajte/sestavite </a:t>
            </a:r>
            <a:r>
              <a:rPr lang="sl-SI" dirty="0" smtClean="0"/>
              <a:t>ga iz naravnih ali umetnih materialov.</a:t>
            </a:r>
          </a:p>
          <a:p>
            <a:pPr marL="0" indent="0">
              <a:buNone/>
            </a:pPr>
            <a:r>
              <a:rPr lang="sl-SI" dirty="0" smtClean="0"/>
              <a:t>Lahko </a:t>
            </a:r>
            <a:r>
              <a:rPr lang="sl-SI" dirty="0" smtClean="0"/>
              <a:t>so to kamenčki, listi, palčke, flomastri, barvice, krede, cvetovi</a:t>
            </a:r>
            <a:r>
              <a:rPr lang="sl-SI" dirty="0" smtClean="0"/>
              <a:t>,</a:t>
            </a:r>
          </a:p>
          <a:p>
            <a:pPr marL="0" indent="0">
              <a:buNone/>
            </a:pPr>
            <a:r>
              <a:rPr lang="sl-SI" dirty="0" smtClean="0"/>
              <a:t>vejice</a:t>
            </a:r>
            <a:r>
              <a:rPr lang="sl-SI" dirty="0" smtClean="0"/>
              <a:t>, odpadla embalaža …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707572" y="5010835"/>
            <a:ext cx="103305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N</a:t>
            </a:r>
            <a:r>
              <a:rPr lang="sl-SI" sz="2800" dirty="0" smtClean="0"/>
              <a:t>aredite ga zunaj </a:t>
            </a:r>
            <a:r>
              <a:rPr lang="sl-SI" sz="2800" dirty="0"/>
              <a:t>(vrt, okolica hiše, bližnji gozd …) ali pa noter (vaša soba, balkon, klet, kuhinja, dnevna soba …).</a:t>
            </a:r>
          </a:p>
        </p:txBody>
      </p:sp>
    </p:spTree>
    <p:extLst>
      <p:ext uri="{BB962C8B-B14F-4D97-AF65-F5344CB8AC3E}">
        <p14:creationId xmlns:p14="http://schemas.microsoft.com/office/powerpoint/2010/main" val="366969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1033" y="512030"/>
            <a:ext cx="10515600" cy="513644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Kaj vse lahko nastane, si </a:t>
            </a:r>
            <a:r>
              <a:rPr lang="sl-SI" dirty="0" smtClean="0"/>
              <a:t>oglejte </a:t>
            </a:r>
            <a:r>
              <a:rPr lang="sl-SI" dirty="0" smtClean="0"/>
              <a:t>na spodnjih slikah.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2632">
            <a:off x="3302977" y="1602333"/>
            <a:ext cx="3200139" cy="211884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13304">
            <a:off x="777413" y="4117123"/>
            <a:ext cx="1573320" cy="235998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2888">
            <a:off x="3494157" y="4382193"/>
            <a:ext cx="2107076" cy="198416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215">
            <a:off x="6095254" y="4481427"/>
            <a:ext cx="2815991" cy="2111993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158558" y="6531861"/>
            <a:ext cx="7840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https://www.google.com/search?q=kids+art+from+natural+materials&amp;tbm=isch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6737">
            <a:off x="6857597" y="2043375"/>
            <a:ext cx="2012669" cy="201266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7"/>
          <a:srcRect l="50636"/>
          <a:stretch/>
        </p:blipFill>
        <p:spPr>
          <a:xfrm rot="1336484">
            <a:off x="552600" y="1522399"/>
            <a:ext cx="2218221" cy="224681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98729">
            <a:off x="9086126" y="397292"/>
            <a:ext cx="2769523" cy="2077142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6908">
            <a:off x="9413833" y="3411917"/>
            <a:ext cx="2355409" cy="3140545"/>
          </a:xfrm>
          <a:prstGeom prst="rect">
            <a:avLst/>
          </a:prstGeom>
        </p:spPr>
      </p:pic>
      <p:sp>
        <p:nvSpPr>
          <p:cNvPr id="17" name="Pravokotnik 16"/>
          <p:cNvSpPr/>
          <p:nvPr/>
        </p:nvSpPr>
        <p:spPr>
          <a:xfrm rot="21271491">
            <a:off x="3331786" y="3585437"/>
            <a:ext cx="54688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/>
              <a:t>https://www.google.com/search?q=small+art+in+nature</a:t>
            </a:r>
          </a:p>
        </p:txBody>
      </p:sp>
    </p:spTree>
    <p:extLst>
      <p:ext uri="{BB962C8B-B14F-4D97-AF65-F5344CB8AC3E}">
        <p14:creationId xmlns:p14="http://schemas.microsoft.com/office/powerpoint/2010/main" val="327347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4406">
            <a:off x="400600" y="359057"/>
            <a:ext cx="1905506" cy="254956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3271">
            <a:off x="2954689" y="382765"/>
            <a:ext cx="2466975" cy="18478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73121">
            <a:off x="6026547" y="413397"/>
            <a:ext cx="2665589" cy="26655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27277">
            <a:off x="9248588" y="350043"/>
            <a:ext cx="2550770" cy="224860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0774">
            <a:off x="320223" y="3521940"/>
            <a:ext cx="2905177" cy="30184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59212">
            <a:off x="3642541" y="3179541"/>
            <a:ext cx="3684222" cy="250878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04307">
            <a:off x="7668025" y="3996596"/>
            <a:ext cx="1885950" cy="24193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95623">
            <a:off x="9789166" y="3607567"/>
            <a:ext cx="2334335" cy="1652727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7057042" y="6561632"/>
            <a:ext cx="7798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https://www.google.com/search?q=kids+art+from+natural+materials&amp;tbm=isch</a:t>
            </a:r>
          </a:p>
        </p:txBody>
      </p:sp>
    </p:spTree>
    <p:extLst>
      <p:ext uri="{BB962C8B-B14F-4D97-AF65-F5344CB8AC3E}">
        <p14:creationId xmlns:p14="http://schemas.microsoft.com/office/powerpoint/2010/main" val="223902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33278"/>
          <a:stretch/>
        </p:blipFill>
        <p:spPr>
          <a:xfrm rot="1554567">
            <a:off x="726027" y="289307"/>
            <a:ext cx="2020983" cy="30289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474" y="0"/>
            <a:ext cx="2047351" cy="177437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2602">
            <a:off x="6331243" y="272029"/>
            <a:ext cx="2445588" cy="302903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17930">
            <a:off x="9646920" y="211455"/>
            <a:ext cx="1905000" cy="280035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155738" y="3607566"/>
            <a:ext cx="70408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100" dirty="0"/>
              <a:t>https://www.google.com/search?q=kids+art+from+recycled+materials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192" y="1927356"/>
            <a:ext cx="1846068" cy="168021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38037">
            <a:off x="471845" y="3789421"/>
            <a:ext cx="1845141" cy="276156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490" y="4048453"/>
            <a:ext cx="2609850" cy="260985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6178" y="4048452"/>
            <a:ext cx="1901912" cy="264869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6928" y="4048452"/>
            <a:ext cx="2082345" cy="262130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5359" y="3394710"/>
            <a:ext cx="2089027" cy="2868930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6146592" y="6581000"/>
            <a:ext cx="82067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https://www.google.com/search?q=kids+sculpture+ideas&amp;tbm=isch&amp;ved=2ahUKEwi</a:t>
            </a:r>
          </a:p>
        </p:txBody>
      </p:sp>
    </p:spTree>
    <p:extLst>
      <p:ext uri="{BB962C8B-B14F-4D97-AF65-F5344CB8AC3E}">
        <p14:creationId xmlns:p14="http://schemas.microsoft.com/office/powerpoint/2010/main" val="425453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4325">
            <a:off x="409879" y="292403"/>
            <a:ext cx="2322544" cy="32473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269" y="84981"/>
            <a:ext cx="3469290" cy="280318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8839">
            <a:off x="6961130" y="257608"/>
            <a:ext cx="4970500" cy="225660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0692">
            <a:off x="164235" y="4145272"/>
            <a:ext cx="3082038" cy="218986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08307">
            <a:off x="3466875" y="3356750"/>
            <a:ext cx="3197410" cy="319741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88">
            <a:off x="7276751" y="2861071"/>
            <a:ext cx="4687420" cy="3564392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7594263" y="6550617"/>
            <a:ext cx="7518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https://</a:t>
            </a:r>
            <a:r>
              <a:rPr lang="sl-SI" sz="1200" dirty="0" smtClean="0"/>
              <a:t>www.google.com/search?q=easy+fruit+sculpture&amp;tbm=isch&amp;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353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430187"/>
            <a:ext cx="10515600" cy="2182384"/>
          </a:xfrm>
        </p:spPr>
        <p:txBody>
          <a:bodyPr>
            <a:normAutofit/>
          </a:bodyPr>
          <a:lstStyle/>
          <a:p>
            <a:r>
              <a:rPr lang="sl-SI" sz="2800" dirty="0" smtClean="0">
                <a:latin typeface="+mn-lt"/>
              </a:rPr>
              <a:t>Upam, da so vam bile slike v pomoč.</a:t>
            </a:r>
            <a:br>
              <a:rPr lang="sl-SI" sz="2800" dirty="0" smtClean="0">
                <a:latin typeface="+mn-lt"/>
              </a:rPr>
            </a:br>
            <a:r>
              <a:rPr lang="sl-SI" sz="2800" dirty="0" smtClean="0">
                <a:latin typeface="+mn-lt"/>
              </a:rPr>
              <a:t/>
            </a:r>
            <a:br>
              <a:rPr lang="sl-SI" sz="2800" dirty="0" smtClean="0">
                <a:latin typeface="+mn-lt"/>
              </a:rPr>
            </a:br>
            <a:r>
              <a:rPr lang="sl-SI" sz="2800" dirty="0" smtClean="0">
                <a:latin typeface="+mn-lt"/>
              </a:rPr>
              <a:t>Ponovimo:</a:t>
            </a:r>
            <a:br>
              <a:rPr lang="sl-SI" sz="2800" dirty="0" smtClean="0">
                <a:latin typeface="+mn-lt"/>
              </a:rPr>
            </a:br>
            <a:r>
              <a:rPr lang="sl-SI" sz="2800" dirty="0" smtClean="0">
                <a:latin typeface="+mn-lt"/>
              </a:rPr>
              <a:t/>
            </a:r>
            <a:br>
              <a:rPr lang="sl-SI" sz="2800" dirty="0" smtClean="0">
                <a:latin typeface="+mn-lt"/>
              </a:rPr>
            </a:br>
            <a:endParaRPr lang="sl-SI" sz="2800" dirty="0"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5543" y="2102958"/>
            <a:ext cx="10515600" cy="4901319"/>
          </a:xfrm>
        </p:spPr>
        <p:txBody>
          <a:bodyPr>
            <a:normAutofit/>
          </a:bodyPr>
          <a:lstStyle/>
          <a:p>
            <a:r>
              <a:rPr lang="sl-SI" dirty="0"/>
              <a:t>l</a:t>
            </a:r>
            <a:r>
              <a:rPr lang="sl-SI" dirty="0" smtClean="0"/>
              <a:t>ikovni motiv oblikujete/izdelate/sestavite iz naravnih ali umetnih materialov,</a:t>
            </a:r>
          </a:p>
          <a:p>
            <a:r>
              <a:rPr lang="sl-SI" dirty="0" smtClean="0"/>
              <a:t>velikost </a:t>
            </a:r>
            <a:r>
              <a:rPr lang="sl-SI" dirty="0" smtClean="0"/>
              <a:t>likovnega motiva ni važna,</a:t>
            </a:r>
          </a:p>
          <a:p>
            <a:r>
              <a:rPr lang="sl-SI" dirty="0"/>
              <a:t>n</a:t>
            </a:r>
            <a:r>
              <a:rPr lang="sl-SI" dirty="0" smtClean="0"/>
              <a:t>i nujno, da bo likovni </a:t>
            </a:r>
            <a:r>
              <a:rPr lang="sl-SI" dirty="0" smtClean="0"/>
              <a:t>motiv (odvisno kaj boste ustvarili) </a:t>
            </a:r>
            <a:r>
              <a:rPr lang="sl-SI" dirty="0" smtClean="0"/>
              <a:t>„trajen“</a:t>
            </a:r>
          </a:p>
          <a:p>
            <a:r>
              <a:rPr lang="sl-SI" dirty="0" smtClean="0"/>
              <a:t>pomembno </a:t>
            </a:r>
            <a:r>
              <a:rPr lang="sl-SI" dirty="0" smtClean="0"/>
              <a:t>je, da se sprostite, pri tem zabavate in izrazite svojo domišljijo,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K</a:t>
            </a:r>
            <a:r>
              <a:rPr lang="sl-SI" dirty="0" smtClean="0"/>
              <a:t> </a:t>
            </a:r>
            <a:r>
              <a:rPr lang="sl-SI" dirty="0" smtClean="0"/>
              <a:t>ustvarjanju lahko </a:t>
            </a:r>
            <a:r>
              <a:rPr lang="sl-SI" dirty="0" smtClean="0"/>
              <a:t>povabite svoje </a:t>
            </a:r>
            <a:r>
              <a:rPr lang="sl-SI" dirty="0" smtClean="0"/>
              <a:t>družinske člane.</a:t>
            </a:r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6735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354667"/>
            <a:ext cx="10515600" cy="5317066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Vesela bom, če mi boste poslali slike vaših </a:t>
            </a:r>
            <a:r>
              <a:rPr lang="sl-SI" dirty="0" smtClean="0"/>
              <a:t>mojstrovin.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331" y="2989981"/>
            <a:ext cx="1871634" cy="1249788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9091151" y="6291552"/>
            <a:ext cx="3100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 </a:t>
            </a:r>
            <a:r>
              <a:rPr lang="sl-SI" sz="1200" b="1" dirty="0"/>
              <a:t>OŠ Frana Erjavca, 5. C, Šolsko leto 2019/2020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39445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272</Words>
  <Application>Microsoft Office PowerPoint</Application>
  <PresentationFormat>Po meri</PresentationFormat>
  <Paragraphs>35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0" baseType="lpstr">
      <vt:lpstr>Officeova tema</vt:lpstr>
      <vt:lpstr>LIKOVNA UMETNOST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Upam, da so vam bile slike v pomoč.  Ponovimo:  </vt:lpstr>
      <vt:lpstr>PowerPointova predstavitev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LIKOVNA UMETNOST</dc:title>
  <dc:creator>compjuter</dc:creator>
  <cp:lastModifiedBy>Barbara</cp:lastModifiedBy>
  <cp:revision>25</cp:revision>
  <dcterms:created xsi:type="dcterms:W3CDTF">2020-04-01T21:14:50Z</dcterms:created>
  <dcterms:modified xsi:type="dcterms:W3CDTF">2020-04-09T11:13:55Z</dcterms:modified>
</cp:coreProperties>
</file>